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3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57"/>
  </p:notesMasterIdLst>
  <p:sldIdLst>
    <p:sldId id="319" r:id="rId2"/>
    <p:sldId id="281" r:id="rId3"/>
    <p:sldId id="283" r:id="rId4"/>
    <p:sldId id="280" r:id="rId5"/>
    <p:sldId id="322" r:id="rId6"/>
    <p:sldId id="282" r:id="rId7"/>
    <p:sldId id="284" r:id="rId8"/>
    <p:sldId id="290" r:id="rId9"/>
    <p:sldId id="285" r:id="rId10"/>
    <p:sldId id="291" r:id="rId11"/>
    <p:sldId id="286" r:id="rId12"/>
    <p:sldId id="262" r:id="rId13"/>
    <p:sldId id="287" r:id="rId14"/>
    <p:sldId id="288" r:id="rId15"/>
    <p:sldId id="289" r:id="rId16"/>
    <p:sldId id="310" r:id="rId17"/>
    <p:sldId id="267" r:id="rId18"/>
    <p:sldId id="311" r:id="rId19"/>
    <p:sldId id="292" r:id="rId20"/>
    <p:sldId id="293" r:id="rId21"/>
    <p:sldId id="294" r:id="rId22"/>
    <p:sldId id="264" r:id="rId23"/>
    <p:sldId id="295" r:id="rId24"/>
    <p:sldId id="297" r:id="rId25"/>
    <p:sldId id="298" r:id="rId26"/>
    <p:sldId id="300" r:id="rId27"/>
    <p:sldId id="302" r:id="rId28"/>
    <p:sldId id="296" r:id="rId29"/>
    <p:sldId id="274" r:id="rId30"/>
    <p:sldId id="275" r:id="rId31"/>
    <p:sldId id="276" r:id="rId32"/>
    <p:sldId id="304" r:id="rId33"/>
    <p:sldId id="305" r:id="rId34"/>
    <p:sldId id="303" r:id="rId35"/>
    <p:sldId id="330" r:id="rId36"/>
    <p:sldId id="328" r:id="rId37"/>
    <p:sldId id="332" r:id="rId38"/>
    <p:sldId id="325" r:id="rId39"/>
    <p:sldId id="326" r:id="rId40"/>
    <p:sldId id="327" r:id="rId41"/>
    <p:sldId id="333" r:id="rId42"/>
    <p:sldId id="307" r:id="rId43"/>
    <p:sldId id="308" r:id="rId44"/>
    <p:sldId id="309" r:id="rId45"/>
    <p:sldId id="265" r:id="rId46"/>
    <p:sldId id="277" r:id="rId47"/>
    <p:sldId id="312" r:id="rId48"/>
    <p:sldId id="313" r:id="rId49"/>
    <p:sldId id="314" r:id="rId50"/>
    <p:sldId id="315" r:id="rId51"/>
    <p:sldId id="316" r:id="rId52"/>
    <p:sldId id="329" r:id="rId53"/>
    <p:sldId id="324" r:id="rId54"/>
    <p:sldId id="323" r:id="rId55"/>
    <p:sldId id="32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ie Mulvanity" initials="MM" lastIdx="9" clrIdx="0">
    <p:extLst>
      <p:ext uri="{19B8F6BF-5375-455C-9EA6-DF929625EA0E}">
        <p15:presenceInfo xmlns:p15="http://schemas.microsoft.com/office/powerpoint/2012/main" userId="S::mmulvanity@ceph.org::b253a45a-00a1-4adb-b67c-3957340e4c49" providerId="AD"/>
      </p:ext>
    </p:extLst>
  </p:cmAuthor>
  <p:cmAuthor id="2" name="Laura Rasar King" initials="LRK" lastIdx="12" clrIdx="1">
    <p:extLst>
      <p:ext uri="{19B8F6BF-5375-455C-9EA6-DF929625EA0E}">
        <p15:presenceInfo xmlns:p15="http://schemas.microsoft.com/office/powerpoint/2012/main" userId="S::lking@ceph.org::85931de5-3a4d-41b8-b2ca-b4423b858d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69683" autoAdjust="0"/>
  </p:normalViewPr>
  <p:slideViewPr>
    <p:cSldViewPr snapToGrid="0">
      <p:cViewPr varScale="1">
        <p:scale>
          <a:sx n="50" d="100"/>
          <a:sy n="50" d="100"/>
        </p:scale>
        <p:origin x="17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8E-4EB6-9CDD-231C7B284A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8E-4EB6-9CDD-231C7B284A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8E-4EB6-9CDD-231C7B284A49}"/>
              </c:ext>
            </c:extLst>
          </c:dPt>
          <c:dLbls>
            <c:dLbl>
              <c:idx val="0"/>
              <c:layout>
                <c:manualLayout>
                  <c:x val="0.2373172169559947"/>
                  <c:y val="1.72957704650069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281126-FFB0-4EB3-AB09-85B80ABAE7B7}" type="VALUE">
                      <a:rPr lang="en-US" sz="2400" smtClean="0"/>
                      <a:pPr>
                        <a:defRPr sz="12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2400" dirty="0"/>
                      <a:t>%</a:t>
                    </a:r>
                  </a:p>
                  <a:p>
                    <a:pPr>
                      <a:defRPr sz="1200"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/>
                      <a:t>SPH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38782921612919"/>
                      <c:h val="0.254842795000275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48E-4EB6-9CDD-231C7B284A49}"/>
                </c:ext>
              </c:extLst>
            </c:dLbl>
            <c:dLbl>
              <c:idx val="1"/>
              <c:layout>
                <c:manualLayout>
                  <c:x val="-0.13721131009596141"/>
                  <c:y val="8.0749132757006778E-2"/>
                </c:manualLayout>
              </c:layout>
              <c:tx>
                <c:rich>
                  <a:bodyPr/>
                  <a:lstStyle/>
                  <a:p>
                    <a:fld id="{1674B926-99AF-4FA1-94D2-2ADF7B2464E0}" type="VALUE">
                      <a:rPr lang="en-US" sz="2400" smtClean="0"/>
                      <a:pPr/>
                      <a:t>[VALUE]</a:t>
                    </a:fld>
                    <a:r>
                      <a:rPr lang="en-US" sz="2400" dirty="0"/>
                      <a:t>%</a:t>
                    </a:r>
                  </a:p>
                  <a:p>
                    <a:r>
                      <a:rPr lang="en-US" sz="2400" dirty="0"/>
                      <a:t>PHP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48E-4EB6-9CDD-231C7B284A49}"/>
                </c:ext>
              </c:extLst>
            </c:dLbl>
            <c:dLbl>
              <c:idx val="2"/>
              <c:layout>
                <c:manualLayout>
                  <c:x val="-2.4223493495778722E-2"/>
                  <c:y val="-0.163127856395572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9F9719-F0E4-4EF9-9B94-78D6AD92BF08}" type="VALUE">
                      <a:rPr lang="en-US" sz="2400" smtClean="0"/>
                      <a:pPr>
                        <a:defRPr sz="24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2400" dirty="0"/>
                      <a:t>%</a:t>
                    </a:r>
                  </a:p>
                  <a:p>
                    <a:pPr>
                      <a:defRPr sz="2400"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/>
                      <a:t>SBP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48E-4EB6-9CDD-231C7B284A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SPH</c:v>
                </c:pt>
                <c:pt idx="1">
                  <c:v>PHP</c:v>
                </c:pt>
                <c:pt idx="2">
                  <c:v>SBP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43</c:v>
                </c:pt>
                <c:pt idx="1">
                  <c:v>40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48E-4EB6-9CDD-231C7B284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mmm\-yy</c:formatCode>
                <c:ptCount val="4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  <c:pt idx="3">
                  <c:v>43831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</c:v>
                </c:pt>
                <c:pt idx="1">
                  <c:v>70</c:v>
                </c:pt>
                <c:pt idx="2">
                  <c:v>78</c:v>
                </c:pt>
                <c:pt idx="3">
                  <c:v>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16-4164-9272-F78B90A25E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mmm\-yy</c:formatCode>
                <c:ptCount val="4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  <c:pt idx="3">
                  <c:v>43831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31</c:v>
                </c:pt>
                <c:pt idx="1">
                  <c:v>37</c:v>
                </c:pt>
                <c:pt idx="2">
                  <c:v>38</c:v>
                </c:pt>
                <c:pt idx="3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16-4164-9272-F78B90A25E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mmm\-yy</c:formatCode>
                <c:ptCount val="4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  <c:pt idx="3">
                  <c:v>43831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19</c:v>
                </c:pt>
                <c:pt idx="1">
                  <c:v>24</c:v>
                </c:pt>
                <c:pt idx="2">
                  <c:v>27</c:v>
                </c:pt>
                <c:pt idx="3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16-4164-9272-F78B90A25E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SBP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mmm\-yy</c:formatCode>
                <c:ptCount val="4"/>
                <c:pt idx="0">
                  <c:v>42736</c:v>
                </c:pt>
                <c:pt idx="1">
                  <c:v>43101</c:v>
                </c:pt>
                <c:pt idx="2">
                  <c:v>43466</c:v>
                </c:pt>
                <c:pt idx="3">
                  <c:v>43831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8</c:v>
                </c:pt>
                <c:pt idx="1">
                  <c:v>9</c:v>
                </c:pt>
                <c:pt idx="2">
                  <c:v>13</c:v>
                </c:pt>
                <c:pt idx="3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16-4164-9272-F78B90A25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5715696"/>
        <c:axId val="252806048"/>
      </c:lineChart>
      <c:dateAx>
        <c:axId val="19857156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806048"/>
        <c:crosses val="autoZero"/>
        <c:auto val="1"/>
        <c:lblOffset val="100"/>
        <c:baseTimeUnit val="years"/>
      </c:dateAx>
      <c:valAx>
        <c:axId val="25280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571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Required courses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D0-4732-9746-2764F73DF8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D0-4732-9746-2764F73DF8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D0-4732-9746-2764F73DF82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LAMPE</a:t>
                    </a:r>
                    <a:r>
                      <a:rPr lang="en-US" sz="1200" b="1" baseline="0" dirty="0">
                        <a:solidFill>
                          <a:schemeClr val="bg1"/>
                        </a:solidFill>
                      </a:rPr>
                      <a:t>30%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77777777777779"/>
                      <c:h val="0.128968253968253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4D0-4732-9746-2764F73DF8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BRE: 27%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4D0-4732-9746-2764F73DF82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>
                        <a:solidFill>
                          <a:schemeClr val="bg1"/>
                        </a:solidFill>
                      </a:rPr>
                      <a:t>All other topics: </a:t>
                    </a:r>
                    <a:fld id="{DFA054F2-D299-43E3-BA0C-9B5ECC8719FC}" type="VALUE">
                      <a:rPr lang="en-US" sz="1200" b="1">
                        <a:solidFill>
                          <a:schemeClr val="bg1"/>
                        </a:solidFill>
                      </a:rPr>
                      <a:pPr>
                        <a:defRPr sz="1200"/>
                      </a:pPr>
                      <a:t>[VALUE]</a:t>
                    </a:fld>
                    <a:r>
                      <a:rPr lang="en-US" sz="1200" b="1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1582314941906"/>
                      <c:h val="0.276643406902379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D0-4732-9746-2764F73DF8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LAMPE</c:v>
                </c:pt>
                <c:pt idx="1">
                  <c:v>BRE</c:v>
                </c:pt>
                <c:pt idx="2">
                  <c:v>All others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</c:v>
                </c:pt>
                <c:pt idx="1">
                  <c:v>27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D0-4732-9746-2764F73DF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hyperlink" Target="http://www.ceph.org/trends2020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ph.org/trends2020" TargetMode="External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6A841-ED27-47A0-9899-5D424CAA98A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43158B7-BEF3-4EF8-9914-962ED695CEFC}">
      <dgm:prSet/>
      <dgm:spPr/>
      <dgm:t>
        <a:bodyPr/>
        <a:lstStyle/>
        <a:p>
          <a:r>
            <a:rPr lang="en-US" b="0" dirty="0">
              <a:hlinkClick xmlns:r="http://schemas.openxmlformats.org/officeDocument/2006/relationships" r:id="rId1"/>
            </a:rPr>
            <a:t>www.ceph.org/trends2020</a:t>
          </a:r>
          <a:endParaRPr lang="en-US" b="0" dirty="0"/>
        </a:p>
        <a:p>
          <a:r>
            <a:rPr lang="en-US" b="0" dirty="0"/>
            <a:t>3:30 pm ET</a:t>
          </a:r>
          <a:endParaRPr lang="en-US" dirty="0"/>
        </a:p>
      </dgm:t>
    </dgm:pt>
    <dgm:pt modelId="{CC02CBB6-2E22-4059-BE49-34985E536A79}" type="parTrans" cxnId="{D1044487-C50E-491C-9B26-2CCC62599198}">
      <dgm:prSet/>
      <dgm:spPr/>
      <dgm:t>
        <a:bodyPr/>
        <a:lstStyle/>
        <a:p>
          <a:endParaRPr lang="en-US"/>
        </a:p>
      </dgm:t>
    </dgm:pt>
    <dgm:pt modelId="{5658E43E-4977-443D-9A6F-3AAA5EACF5B6}" type="sibTrans" cxnId="{D1044487-C50E-491C-9B26-2CCC62599198}">
      <dgm:prSet/>
      <dgm:spPr/>
      <dgm:t>
        <a:bodyPr/>
        <a:lstStyle/>
        <a:p>
          <a:endParaRPr lang="en-US"/>
        </a:p>
      </dgm:t>
    </dgm:pt>
    <dgm:pt modelId="{B8049ACE-5294-4874-A02D-6175A8530299}">
      <dgm:prSet/>
      <dgm:spPr/>
      <dgm:t>
        <a:bodyPr/>
        <a:lstStyle/>
        <a:p>
          <a:r>
            <a:rPr lang="en-US" b="0" dirty="0"/>
            <a:t>Today’s slides &amp; recording </a:t>
          </a:r>
        </a:p>
        <a:p>
          <a:r>
            <a:rPr lang="en-US" b="0" dirty="0"/>
            <a:t>within 24 hours</a:t>
          </a:r>
          <a:endParaRPr lang="en-US" dirty="0"/>
        </a:p>
      </dgm:t>
    </dgm:pt>
    <dgm:pt modelId="{CFA6B0A7-C3A5-4FCD-A3B7-57914E797333}" type="parTrans" cxnId="{7856427E-3617-4B73-ABD1-76C28CC7AE67}">
      <dgm:prSet/>
      <dgm:spPr/>
      <dgm:t>
        <a:bodyPr/>
        <a:lstStyle/>
        <a:p>
          <a:endParaRPr lang="en-US"/>
        </a:p>
      </dgm:t>
    </dgm:pt>
    <dgm:pt modelId="{548539C7-51A2-41AC-B2F1-37ECB6AC465E}" type="sibTrans" cxnId="{7856427E-3617-4B73-ABD1-76C28CC7AE67}">
      <dgm:prSet/>
      <dgm:spPr/>
      <dgm:t>
        <a:bodyPr/>
        <a:lstStyle/>
        <a:p>
          <a:endParaRPr lang="en-US"/>
        </a:p>
      </dgm:t>
    </dgm:pt>
    <dgm:pt modelId="{44A55788-3E81-4B86-8E38-9CD34DD34024}" type="pres">
      <dgm:prSet presAssocID="{42B6A841-ED27-47A0-9899-5D424CAA98AF}" presName="root" presStyleCnt="0">
        <dgm:presLayoutVars>
          <dgm:dir/>
          <dgm:resizeHandles val="exact"/>
        </dgm:presLayoutVars>
      </dgm:prSet>
      <dgm:spPr/>
    </dgm:pt>
    <dgm:pt modelId="{25515E24-10DF-454B-8957-D19486A53594}" type="pres">
      <dgm:prSet presAssocID="{843158B7-BEF3-4EF8-9914-962ED695CEFC}" presName="compNode" presStyleCnt="0"/>
      <dgm:spPr/>
    </dgm:pt>
    <dgm:pt modelId="{D009214F-B902-478D-B996-D2E51B31D442}" type="pres">
      <dgm:prSet presAssocID="{843158B7-BEF3-4EF8-9914-962ED695CEFC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89FB8320-90C6-47A1-AD76-805E4C918DAB}" type="pres">
      <dgm:prSet presAssocID="{843158B7-BEF3-4EF8-9914-962ED695CEFC}" presName="spaceRect" presStyleCnt="0"/>
      <dgm:spPr/>
    </dgm:pt>
    <dgm:pt modelId="{048BFCBA-21A5-434E-A0B7-A445FEABCE72}" type="pres">
      <dgm:prSet presAssocID="{843158B7-BEF3-4EF8-9914-962ED695CEFC}" presName="textRect" presStyleLbl="revTx" presStyleIdx="0" presStyleCnt="2">
        <dgm:presLayoutVars>
          <dgm:chMax val="1"/>
          <dgm:chPref val="1"/>
        </dgm:presLayoutVars>
      </dgm:prSet>
      <dgm:spPr/>
    </dgm:pt>
    <dgm:pt modelId="{2492BC2B-4FF0-4C53-B293-25EAA36096E8}" type="pres">
      <dgm:prSet presAssocID="{5658E43E-4977-443D-9A6F-3AAA5EACF5B6}" presName="sibTrans" presStyleCnt="0"/>
      <dgm:spPr/>
    </dgm:pt>
    <dgm:pt modelId="{18ADAFD5-6904-475F-A07F-A7FDA02C23F9}" type="pres">
      <dgm:prSet presAssocID="{B8049ACE-5294-4874-A02D-6175A8530299}" presName="compNode" presStyleCnt="0"/>
      <dgm:spPr/>
    </dgm:pt>
    <dgm:pt modelId="{53AF6664-FFC5-4379-8989-FC79F048F7AE}" type="pres">
      <dgm:prSet presAssocID="{B8049ACE-5294-4874-A02D-6175A8530299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680A5066-8DB9-4D5E-86FA-F317511B0A2F}" type="pres">
      <dgm:prSet presAssocID="{B8049ACE-5294-4874-A02D-6175A8530299}" presName="spaceRect" presStyleCnt="0"/>
      <dgm:spPr/>
    </dgm:pt>
    <dgm:pt modelId="{266BAC38-DBD0-48FA-9709-E5C650006AB6}" type="pres">
      <dgm:prSet presAssocID="{B8049ACE-5294-4874-A02D-6175A853029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34CCA10-EF87-4BA5-8AB7-C067B2D81A09}" type="presOf" srcId="{B8049ACE-5294-4874-A02D-6175A8530299}" destId="{266BAC38-DBD0-48FA-9709-E5C650006AB6}" srcOrd="0" destOrd="0" presId="urn:microsoft.com/office/officeart/2018/2/layout/IconLabelList"/>
    <dgm:cxn modelId="{B7DA3F29-72C9-4920-82F1-A1BC3B39E109}" type="presOf" srcId="{843158B7-BEF3-4EF8-9914-962ED695CEFC}" destId="{048BFCBA-21A5-434E-A0B7-A445FEABCE72}" srcOrd="0" destOrd="0" presId="urn:microsoft.com/office/officeart/2018/2/layout/IconLabelList"/>
    <dgm:cxn modelId="{90BCA32C-993F-4151-B81A-2F23CC54A126}" type="presOf" srcId="{42B6A841-ED27-47A0-9899-5D424CAA98AF}" destId="{44A55788-3E81-4B86-8E38-9CD34DD34024}" srcOrd="0" destOrd="0" presId="urn:microsoft.com/office/officeart/2018/2/layout/IconLabelList"/>
    <dgm:cxn modelId="{7856427E-3617-4B73-ABD1-76C28CC7AE67}" srcId="{42B6A841-ED27-47A0-9899-5D424CAA98AF}" destId="{B8049ACE-5294-4874-A02D-6175A8530299}" srcOrd="1" destOrd="0" parTransId="{CFA6B0A7-C3A5-4FCD-A3B7-57914E797333}" sibTransId="{548539C7-51A2-41AC-B2F1-37ECB6AC465E}"/>
    <dgm:cxn modelId="{D1044487-C50E-491C-9B26-2CCC62599198}" srcId="{42B6A841-ED27-47A0-9899-5D424CAA98AF}" destId="{843158B7-BEF3-4EF8-9914-962ED695CEFC}" srcOrd="0" destOrd="0" parTransId="{CC02CBB6-2E22-4059-BE49-34985E536A79}" sibTransId="{5658E43E-4977-443D-9A6F-3AAA5EACF5B6}"/>
    <dgm:cxn modelId="{753D20C8-26D7-4E5D-A9F5-FE323A157C37}" type="presParOf" srcId="{44A55788-3E81-4B86-8E38-9CD34DD34024}" destId="{25515E24-10DF-454B-8957-D19486A53594}" srcOrd="0" destOrd="0" presId="urn:microsoft.com/office/officeart/2018/2/layout/IconLabelList"/>
    <dgm:cxn modelId="{0D409D55-B79A-4BF1-B62D-6C5CB8DEE6AD}" type="presParOf" srcId="{25515E24-10DF-454B-8957-D19486A53594}" destId="{D009214F-B902-478D-B996-D2E51B31D442}" srcOrd="0" destOrd="0" presId="urn:microsoft.com/office/officeart/2018/2/layout/IconLabelList"/>
    <dgm:cxn modelId="{971B8BFB-DFA8-49B3-B54F-CC499B13E5A8}" type="presParOf" srcId="{25515E24-10DF-454B-8957-D19486A53594}" destId="{89FB8320-90C6-47A1-AD76-805E4C918DAB}" srcOrd="1" destOrd="0" presId="urn:microsoft.com/office/officeart/2018/2/layout/IconLabelList"/>
    <dgm:cxn modelId="{8AA99FBD-46BF-4BCC-9717-9EDFE2EE6CE9}" type="presParOf" srcId="{25515E24-10DF-454B-8957-D19486A53594}" destId="{048BFCBA-21A5-434E-A0B7-A445FEABCE72}" srcOrd="2" destOrd="0" presId="urn:microsoft.com/office/officeart/2018/2/layout/IconLabelList"/>
    <dgm:cxn modelId="{CBB0D3E2-C8A7-46B9-A18C-140A33FE617B}" type="presParOf" srcId="{44A55788-3E81-4B86-8E38-9CD34DD34024}" destId="{2492BC2B-4FF0-4C53-B293-25EAA36096E8}" srcOrd="1" destOrd="0" presId="urn:microsoft.com/office/officeart/2018/2/layout/IconLabelList"/>
    <dgm:cxn modelId="{DB09DFA8-FA1E-4D7E-B53D-330C46D8B86E}" type="presParOf" srcId="{44A55788-3E81-4B86-8E38-9CD34DD34024}" destId="{18ADAFD5-6904-475F-A07F-A7FDA02C23F9}" srcOrd="2" destOrd="0" presId="urn:microsoft.com/office/officeart/2018/2/layout/IconLabelList"/>
    <dgm:cxn modelId="{3570D0BD-22E4-489C-B807-554BF89645F2}" type="presParOf" srcId="{18ADAFD5-6904-475F-A07F-A7FDA02C23F9}" destId="{53AF6664-FFC5-4379-8989-FC79F048F7AE}" srcOrd="0" destOrd="0" presId="urn:microsoft.com/office/officeart/2018/2/layout/IconLabelList"/>
    <dgm:cxn modelId="{11E9F27C-6CCB-422A-9D29-24CA03E26062}" type="presParOf" srcId="{18ADAFD5-6904-475F-A07F-A7FDA02C23F9}" destId="{680A5066-8DB9-4D5E-86FA-F317511B0A2F}" srcOrd="1" destOrd="0" presId="urn:microsoft.com/office/officeart/2018/2/layout/IconLabelList"/>
    <dgm:cxn modelId="{912A0B36-6757-4EFE-96A1-F2358E1CAF13}" type="presParOf" srcId="{18ADAFD5-6904-475F-A07F-A7FDA02C23F9}" destId="{266BAC38-DBD0-48FA-9709-E5C650006AB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771F9FB-6188-4C55-99B8-C74C7B379F6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01CE9AA-C864-4F87-B6E5-D29BB0990DE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Research Methods</a:t>
          </a:r>
        </a:p>
      </dgm:t>
    </dgm:pt>
    <dgm:pt modelId="{2CAFE94E-3F15-4096-ACB2-6F552642FA9A}" type="parTrans" cxnId="{47B4B9E5-5E08-4E4D-B2CD-4B00A4503CB1}">
      <dgm:prSet/>
      <dgm:spPr/>
      <dgm:t>
        <a:bodyPr/>
        <a:lstStyle/>
        <a:p>
          <a:endParaRPr lang="en-US"/>
        </a:p>
      </dgm:t>
    </dgm:pt>
    <dgm:pt modelId="{D18F5E40-73F4-482C-BFC2-1E65BC14D566}" type="sibTrans" cxnId="{47B4B9E5-5E08-4E4D-B2CD-4B00A4503CB1}">
      <dgm:prSet/>
      <dgm:spPr/>
      <dgm:t>
        <a:bodyPr/>
        <a:lstStyle/>
        <a:p>
          <a:endParaRPr lang="en-US"/>
        </a:p>
      </dgm:t>
    </dgm:pt>
    <dgm:pt modelId="{9306F483-C28D-4125-95D6-9C6672F15B52}">
      <dgm:prSet/>
      <dgm:spPr/>
      <dgm:t>
        <a:bodyPr/>
        <a:lstStyle/>
        <a:p>
          <a:r>
            <a:rPr lang="en-US" b="0"/>
            <a:t>Environmental Health Sciences</a:t>
          </a:r>
          <a:endParaRPr lang="en-US"/>
        </a:p>
      </dgm:t>
    </dgm:pt>
    <dgm:pt modelId="{D5525F69-B169-48D5-AAA9-D1878078B6FF}" type="parTrans" cxnId="{577BD34F-8848-4AA8-B9C1-E1DC33AF59A1}">
      <dgm:prSet/>
      <dgm:spPr/>
      <dgm:t>
        <a:bodyPr/>
        <a:lstStyle/>
        <a:p>
          <a:endParaRPr lang="en-US"/>
        </a:p>
      </dgm:t>
    </dgm:pt>
    <dgm:pt modelId="{64167B97-4BA9-4342-9403-4D0F263735F2}" type="sibTrans" cxnId="{577BD34F-8848-4AA8-B9C1-E1DC33AF59A1}">
      <dgm:prSet/>
      <dgm:spPr/>
      <dgm:t>
        <a:bodyPr/>
        <a:lstStyle/>
        <a:p>
          <a:endParaRPr lang="en-US"/>
        </a:p>
      </dgm:t>
    </dgm:pt>
    <dgm:pt modelId="{C1A0B0FA-CBBA-4C85-8502-39D4089B0424}">
      <dgm:prSet/>
      <dgm:spPr/>
      <dgm:t>
        <a:bodyPr/>
        <a:lstStyle/>
        <a:p>
          <a:r>
            <a:rPr lang="en-US" b="0"/>
            <a:t>Epidemiology</a:t>
          </a:r>
          <a:endParaRPr lang="en-US"/>
        </a:p>
      </dgm:t>
    </dgm:pt>
    <dgm:pt modelId="{94CBECB4-B53D-4821-919A-009C8999C162}" type="parTrans" cxnId="{65746BC4-F294-4463-BC93-65E710D9CF5E}">
      <dgm:prSet/>
      <dgm:spPr/>
      <dgm:t>
        <a:bodyPr/>
        <a:lstStyle/>
        <a:p>
          <a:endParaRPr lang="en-US"/>
        </a:p>
      </dgm:t>
    </dgm:pt>
    <dgm:pt modelId="{163A552F-9EA8-446B-A828-18D7A0B8A7EA}" type="sibTrans" cxnId="{65746BC4-F294-4463-BC93-65E710D9CF5E}">
      <dgm:prSet/>
      <dgm:spPr/>
      <dgm:t>
        <a:bodyPr/>
        <a:lstStyle/>
        <a:p>
          <a:endParaRPr lang="en-US"/>
        </a:p>
      </dgm:t>
    </dgm:pt>
    <dgm:pt modelId="{15E8BEC9-2AB2-4100-BF6B-CD1C96C5468A}">
      <dgm:prSet/>
      <dgm:spPr/>
      <dgm:t>
        <a:bodyPr/>
        <a:lstStyle/>
        <a:p>
          <a:r>
            <a:rPr lang="en-US" b="0"/>
            <a:t>Health Services Administration</a:t>
          </a:r>
          <a:endParaRPr lang="en-US"/>
        </a:p>
      </dgm:t>
    </dgm:pt>
    <dgm:pt modelId="{A884B063-12E4-45C5-BB60-9E2B98EBCB6C}" type="parTrans" cxnId="{1FD94CA7-EBD2-4722-902B-F537CEB60A09}">
      <dgm:prSet/>
      <dgm:spPr/>
      <dgm:t>
        <a:bodyPr/>
        <a:lstStyle/>
        <a:p>
          <a:endParaRPr lang="en-US"/>
        </a:p>
      </dgm:t>
    </dgm:pt>
    <dgm:pt modelId="{2ED26A99-49DB-41A7-BF9D-03380FFF4B19}" type="sibTrans" cxnId="{1FD94CA7-EBD2-4722-902B-F537CEB60A09}">
      <dgm:prSet/>
      <dgm:spPr/>
      <dgm:t>
        <a:bodyPr/>
        <a:lstStyle/>
        <a:p>
          <a:endParaRPr lang="en-US"/>
        </a:p>
      </dgm:t>
    </dgm:pt>
    <dgm:pt modelId="{1E65C8E0-400C-448C-A3BF-DAEACC080340}">
      <dgm:prSet/>
      <dgm:spPr/>
      <dgm:t>
        <a:bodyPr/>
        <a:lstStyle/>
        <a:p>
          <a:r>
            <a:rPr lang="en-US" b="0"/>
            <a:t>Social &amp; Behavioral Health</a:t>
          </a:r>
          <a:endParaRPr lang="en-US"/>
        </a:p>
      </dgm:t>
    </dgm:pt>
    <dgm:pt modelId="{2B15AAAA-48BE-4B9B-9871-5B5371F89AC0}" type="parTrans" cxnId="{064677CD-B9F4-4382-858D-A669CD54EC5D}">
      <dgm:prSet/>
      <dgm:spPr/>
      <dgm:t>
        <a:bodyPr/>
        <a:lstStyle/>
        <a:p>
          <a:endParaRPr lang="en-US"/>
        </a:p>
      </dgm:t>
    </dgm:pt>
    <dgm:pt modelId="{7B456C6F-38E0-43C8-AC98-7555B6ADF8D6}" type="sibTrans" cxnId="{064677CD-B9F4-4382-858D-A669CD54EC5D}">
      <dgm:prSet/>
      <dgm:spPr/>
      <dgm:t>
        <a:bodyPr/>
        <a:lstStyle/>
        <a:p>
          <a:endParaRPr lang="en-US"/>
        </a:p>
      </dgm:t>
    </dgm:pt>
    <dgm:pt modelId="{9942F0EB-C1B9-4CF2-B818-A54DDC0AA15F}" type="pres">
      <dgm:prSet presAssocID="{0771F9FB-6188-4C55-99B8-C74C7B379F66}" presName="linear" presStyleCnt="0">
        <dgm:presLayoutVars>
          <dgm:animLvl val="lvl"/>
          <dgm:resizeHandles val="exact"/>
        </dgm:presLayoutVars>
      </dgm:prSet>
      <dgm:spPr/>
    </dgm:pt>
    <dgm:pt modelId="{FAB563BC-59DD-4487-9D29-E7F30CA96BF4}" type="pres">
      <dgm:prSet presAssocID="{601CE9AA-C864-4F87-B6E5-D29BB0990DE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AC31C1-9244-4923-ADC4-4A7242448E2C}" type="pres">
      <dgm:prSet presAssocID="{D18F5E40-73F4-482C-BFC2-1E65BC14D566}" presName="spacer" presStyleCnt="0"/>
      <dgm:spPr/>
    </dgm:pt>
    <dgm:pt modelId="{3E1EEA72-2E8F-4D13-8F09-1DB64D78711E}" type="pres">
      <dgm:prSet presAssocID="{9306F483-C28D-4125-95D6-9C6672F15B5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97BA103-8543-4F47-B2F4-D733C2437F8D}" type="pres">
      <dgm:prSet presAssocID="{64167B97-4BA9-4342-9403-4D0F263735F2}" presName="spacer" presStyleCnt="0"/>
      <dgm:spPr/>
    </dgm:pt>
    <dgm:pt modelId="{C2EB65E9-6E95-447F-8FBC-5BBB87FF3575}" type="pres">
      <dgm:prSet presAssocID="{C1A0B0FA-CBBA-4C85-8502-39D4089B04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E96CE8A-98F2-4B0E-AC1C-1DB32BC796AF}" type="pres">
      <dgm:prSet presAssocID="{163A552F-9EA8-446B-A828-18D7A0B8A7EA}" presName="spacer" presStyleCnt="0"/>
      <dgm:spPr/>
    </dgm:pt>
    <dgm:pt modelId="{F24D3D56-BC57-4740-B62B-CBE59EA9C198}" type="pres">
      <dgm:prSet presAssocID="{15E8BEC9-2AB2-4100-BF6B-CD1C96C5468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FEB09EE-5481-4B74-AA8A-6B5E98191C51}" type="pres">
      <dgm:prSet presAssocID="{2ED26A99-49DB-41A7-BF9D-03380FFF4B19}" presName="spacer" presStyleCnt="0"/>
      <dgm:spPr/>
    </dgm:pt>
    <dgm:pt modelId="{8C759A68-991C-4165-B197-25D6310A484E}" type="pres">
      <dgm:prSet presAssocID="{1E65C8E0-400C-448C-A3BF-DAEACC08034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285EE0A-C128-4A9D-AE2E-32447BA15A1E}" type="presOf" srcId="{15E8BEC9-2AB2-4100-BF6B-CD1C96C5468A}" destId="{F24D3D56-BC57-4740-B62B-CBE59EA9C198}" srcOrd="0" destOrd="0" presId="urn:microsoft.com/office/officeart/2005/8/layout/vList2"/>
    <dgm:cxn modelId="{AB0CA417-5365-4822-A469-9E77B55FF5AA}" type="presOf" srcId="{C1A0B0FA-CBBA-4C85-8502-39D4089B0424}" destId="{C2EB65E9-6E95-447F-8FBC-5BBB87FF3575}" srcOrd="0" destOrd="0" presId="urn:microsoft.com/office/officeart/2005/8/layout/vList2"/>
    <dgm:cxn modelId="{577BD34F-8848-4AA8-B9C1-E1DC33AF59A1}" srcId="{0771F9FB-6188-4C55-99B8-C74C7B379F66}" destId="{9306F483-C28D-4125-95D6-9C6672F15B52}" srcOrd="1" destOrd="0" parTransId="{D5525F69-B169-48D5-AAA9-D1878078B6FF}" sibTransId="{64167B97-4BA9-4342-9403-4D0F263735F2}"/>
    <dgm:cxn modelId="{734CA475-ADE7-498C-A9C2-9E611FF1F61C}" type="presOf" srcId="{601CE9AA-C864-4F87-B6E5-D29BB0990DE2}" destId="{FAB563BC-59DD-4487-9D29-E7F30CA96BF4}" srcOrd="0" destOrd="0" presId="urn:microsoft.com/office/officeart/2005/8/layout/vList2"/>
    <dgm:cxn modelId="{1FD94CA7-EBD2-4722-902B-F537CEB60A09}" srcId="{0771F9FB-6188-4C55-99B8-C74C7B379F66}" destId="{15E8BEC9-2AB2-4100-BF6B-CD1C96C5468A}" srcOrd="3" destOrd="0" parTransId="{A884B063-12E4-45C5-BB60-9E2B98EBCB6C}" sibTransId="{2ED26A99-49DB-41A7-BF9D-03380FFF4B19}"/>
    <dgm:cxn modelId="{65746BC4-F294-4463-BC93-65E710D9CF5E}" srcId="{0771F9FB-6188-4C55-99B8-C74C7B379F66}" destId="{C1A0B0FA-CBBA-4C85-8502-39D4089B0424}" srcOrd="2" destOrd="0" parTransId="{94CBECB4-B53D-4821-919A-009C8999C162}" sibTransId="{163A552F-9EA8-446B-A828-18D7A0B8A7EA}"/>
    <dgm:cxn modelId="{064677CD-B9F4-4382-858D-A669CD54EC5D}" srcId="{0771F9FB-6188-4C55-99B8-C74C7B379F66}" destId="{1E65C8E0-400C-448C-A3BF-DAEACC080340}" srcOrd="4" destOrd="0" parTransId="{2B15AAAA-48BE-4B9B-9871-5B5371F89AC0}" sibTransId="{7B456C6F-38E0-43C8-AC98-7555B6ADF8D6}"/>
    <dgm:cxn modelId="{7113BDD7-9B47-47DB-B615-1C4434CFEA4F}" type="presOf" srcId="{1E65C8E0-400C-448C-A3BF-DAEACC080340}" destId="{8C759A68-991C-4165-B197-25D6310A484E}" srcOrd="0" destOrd="0" presId="urn:microsoft.com/office/officeart/2005/8/layout/vList2"/>
    <dgm:cxn modelId="{47B4B9E5-5E08-4E4D-B2CD-4B00A4503CB1}" srcId="{0771F9FB-6188-4C55-99B8-C74C7B379F66}" destId="{601CE9AA-C864-4F87-B6E5-D29BB0990DE2}" srcOrd="0" destOrd="0" parTransId="{2CAFE94E-3F15-4096-ACB2-6F552642FA9A}" sibTransId="{D18F5E40-73F4-482C-BFC2-1E65BC14D566}"/>
    <dgm:cxn modelId="{E07867FC-0C76-4B26-9333-49B6403A3E82}" type="presOf" srcId="{9306F483-C28D-4125-95D6-9C6672F15B52}" destId="{3E1EEA72-2E8F-4D13-8F09-1DB64D78711E}" srcOrd="0" destOrd="0" presId="urn:microsoft.com/office/officeart/2005/8/layout/vList2"/>
    <dgm:cxn modelId="{E859F2FE-FB8B-4E88-B722-8F4491146392}" type="presOf" srcId="{0771F9FB-6188-4C55-99B8-C74C7B379F66}" destId="{9942F0EB-C1B9-4CF2-B818-A54DDC0AA15F}" srcOrd="0" destOrd="0" presId="urn:microsoft.com/office/officeart/2005/8/layout/vList2"/>
    <dgm:cxn modelId="{FC148685-6F16-4683-995D-5CE49B9D1EEA}" type="presParOf" srcId="{9942F0EB-C1B9-4CF2-B818-A54DDC0AA15F}" destId="{FAB563BC-59DD-4487-9D29-E7F30CA96BF4}" srcOrd="0" destOrd="0" presId="urn:microsoft.com/office/officeart/2005/8/layout/vList2"/>
    <dgm:cxn modelId="{AF47FA6D-0DA8-4A3F-9007-9CECDC55D33C}" type="presParOf" srcId="{9942F0EB-C1B9-4CF2-B818-A54DDC0AA15F}" destId="{A6AC31C1-9244-4923-ADC4-4A7242448E2C}" srcOrd="1" destOrd="0" presId="urn:microsoft.com/office/officeart/2005/8/layout/vList2"/>
    <dgm:cxn modelId="{17E41A4E-C1DE-4F99-A59C-E75C3AEC4BDA}" type="presParOf" srcId="{9942F0EB-C1B9-4CF2-B818-A54DDC0AA15F}" destId="{3E1EEA72-2E8F-4D13-8F09-1DB64D78711E}" srcOrd="2" destOrd="0" presId="urn:microsoft.com/office/officeart/2005/8/layout/vList2"/>
    <dgm:cxn modelId="{B8E27A95-8682-48C6-9AA9-3992D8F66844}" type="presParOf" srcId="{9942F0EB-C1B9-4CF2-B818-A54DDC0AA15F}" destId="{097BA103-8543-4F47-B2F4-D733C2437F8D}" srcOrd="3" destOrd="0" presId="urn:microsoft.com/office/officeart/2005/8/layout/vList2"/>
    <dgm:cxn modelId="{A82ABB6A-6698-43D0-8653-C09BD7D2BA03}" type="presParOf" srcId="{9942F0EB-C1B9-4CF2-B818-A54DDC0AA15F}" destId="{C2EB65E9-6E95-447F-8FBC-5BBB87FF3575}" srcOrd="4" destOrd="0" presId="urn:microsoft.com/office/officeart/2005/8/layout/vList2"/>
    <dgm:cxn modelId="{C0F2FBD1-F35F-4776-8316-644EBA9A5BA2}" type="presParOf" srcId="{9942F0EB-C1B9-4CF2-B818-A54DDC0AA15F}" destId="{DE96CE8A-98F2-4B0E-AC1C-1DB32BC796AF}" srcOrd="5" destOrd="0" presId="urn:microsoft.com/office/officeart/2005/8/layout/vList2"/>
    <dgm:cxn modelId="{F57F76D3-31C9-4F27-8A4F-BA23E3953CD2}" type="presParOf" srcId="{9942F0EB-C1B9-4CF2-B818-A54DDC0AA15F}" destId="{F24D3D56-BC57-4740-B62B-CBE59EA9C198}" srcOrd="6" destOrd="0" presId="urn:microsoft.com/office/officeart/2005/8/layout/vList2"/>
    <dgm:cxn modelId="{7AF34B06-F631-4E2F-AB20-8F80BA2775AA}" type="presParOf" srcId="{9942F0EB-C1B9-4CF2-B818-A54DDC0AA15F}" destId="{7FEB09EE-5481-4B74-AA8A-6B5E98191C51}" srcOrd="7" destOrd="0" presId="urn:microsoft.com/office/officeart/2005/8/layout/vList2"/>
    <dgm:cxn modelId="{50844629-719D-45FF-BD54-488EDBBDE47B}" type="presParOf" srcId="{9942F0EB-C1B9-4CF2-B818-A54DDC0AA15F}" destId="{8C759A68-991C-4165-B197-25D6310A484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891063-B776-4159-AC8F-1D96241564A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BC285C-50DC-409A-86DE-9619873269E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Epidemiology &amp; Biostatistics</a:t>
          </a:r>
        </a:p>
      </dgm:t>
    </dgm:pt>
    <dgm:pt modelId="{8EC6F824-0DEC-4C71-A461-830801510927}" type="parTrans" cxnId="{A5E72AC2-DAF9-4EFD-9414-B6F701C15C50}">
      <dgm:prSet/>
      <dgm:spPr/>
      <dgm:t>
        <a:bodyPr/>
        <a:lstStyle/>
        <a:p>
          <a:endParaRPr lang="en-US"/>
        </a:p>
      </dgm:t>
    </dgm:pt>
    <dgm:pt modelId="{0A8CE86A-71AA-4240-975C-E1030B051B96}" type="sibTrans" cxnId="{A5E72AC2-DAF9-4EFD-9414-B6F701C15C50}">
      <dgm:prSet/>
      <dgm:spPr/>
      <dgm:t>
        <a:bodyPr/>
        <a:lstStyle/>
        <a:p>
          <a:endParaRPr lang="en-US"/>
        </a:p>
      </dgm:t>
    </dgm:pt>
    <dgm:pt modelId="{62A6645C-3018-4EBA-896E-870C875F580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Introduction to Health Promotion</a:t>
          </a:r>
        </a:p>
      </dgm:t>
    </dgm:pt>
    <dgm:pt modelId="{1856C0C4-5B51-40C8-AC37-F48E58E9D84B}" type="parTrans" cxnId="{C5176E3B-168B-4DB5-A6F6-F95E8087A33F}">
      <dgm:prSet/>
      <dgm:spPr/>
      <dgm:t>
        <a:bodyPr/>
        <a:lstStyle/>
        <a:p>
          <a:endParaRPr lang="en-US"/>
        </a:p>
      </dgm:t>
    </dgm:pt>
    <dgm:pt modelId="{105D76D3-1D93-4020-B595-A43D3D5514F0}" type="sibTrans" cxnId="{C5176E3B-168B-4DB5-A6F6-F95E8087A33F}">
      <dgm:prSet/>
      <dgm:spPr/>
      <dgm:t>
        <a:bodyPr/>
        <a:lstStyle/>
        <a:p>
          <a:endParaRPr lang="en-US"/>
        </a:p>
      </dgm:t>
    </dgm:pt>
    <dgm:pt modelId="{01AE30AB-B11A-4D7D-B3B0-6E367D31CF6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Public Health Administration &amp; Policy</a:t>
          </a:r>
        </a:p>
      </dgm:t>
    </dgm:pt>
    <dgm:pt modelId="{75A3EEAD-C2D8-44E2-B395-6DA55DFCFA02}" type="parTrans" cxnId="{31AF4505-8C2D-43CA-9EA1-AC20B167F727}">
      <dgm:prSet/>
      <dgm:spPr/>
      <dgm:t>
        <a:bodyPr/>
        <a:lstStyle/>
        <a:p>
          <a:endParaRPr lang="en-US"/>
        </a:p>
      </dgm:t>
    </dgm:pt>
    <dgm:pt modelId="{3D06AA4F-7478-4DCA-BA71-0F1A79A813C9}" type="sibTrans" cxnId="{31AF4505-8C2D-43CA-9EA1-AC20B167F727}">
      <dgm:prSet/>
      <dgm:spPr/>
      <dgm:t>
        <a:bodyPr/>
        <a:lstStyle/>
        <a:p>
          <a:endParaRPr lang="en-US"/>
        </a:p>
      </dgm:t>
    </dgm:pt>
    <dgm:pt modelId="{01546E8C-C61B-499D-AFE2-8034AD82E2C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Program Planning &amp; Evaluation</a:t>
          </a:r>
        </a:p>
      </dgm:t>
    </dgm:pt>
    <dgm:pt modelId="{0E65DAB1-61AE-4892-961C-E795DA4D8385}" type="parTrans" cxnId="{8A18F73A-79D0-43CB-A3F9-6DA99D3D87A3}">
      <dgm:prSet/>
      <dgm:spPr/>
      <dgm:t>
        <a:bodyPr/>
        <a:lstStyle/>
        <a:p>
          <a:endParaRPr lang="en-US"/>
        </a:p>
      </dgm:t>
    </dgm:pt>
    <dgm:pt modelId="{655CAAE1-FF69-4887-96CA-9E56D441AC29}" type="sibTrans" cxnId="{8A18F73A-79D0-43CB-A3F9-6DA99D3D87A3}">
      <dgm:prSet/>
      <dgm:spPr/>
      <dgm:t>
        <a:bodyPr/>
        <a:lstStyle/>
        <a:p>
          <a:endParaRPr lang="en-US"/>
        </a:p>
      </dgm:t>
    </dgm:pt>
    <dgm:pt modelId="{1CB8B3D6-86CD-4548-870D-A5A371CC821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/>
            <a:t>Design &amp; Conduct of Research</a:t>
          </a:r>
        </a:p>
      </dgm:t>
    </dgm:pt>
    <dgm:pt modelId="{13A8A1A6-D501-4E85-A7D8-EF7DD34B92B4}" type="parTrans" cxnId="{51C3C595-D31D-4355-9BC7-EA71D55E4553}">
      <dgm:prSet/>
      <dgm:spPr/>
      <dgm:t>
        <a:bodyPr/>
        <a:lstStyle/>
        <a:p>
          <a:endParaRPr lang="en-US"/>
        </a:p>
      </dgm:t>
    </dgm:pt>
    <dgm:pt modelId="{5254E8BC-4E67-4BB1-A54C-4945B76D3428}" type="sibTrans" cxnId="{51C3C595-D31D-4355-9BC7-EA71D55E4553}">
      <dgm:prSet/>
      <dgm:spPr/>
      <dgm:t>
        <a:bodyPr/>
        <a:lstStyle/>
        <a:p>
          <a:endParaRPr lang="en-US"/>
        </a:p>
      </dgm:t>
    </dgm:pt>
    <dgm:pt modelId="{9A836851-4421-4EB4-9573-B719BDA6306E}" type="pres">
      <dgm:prSet presAssocID="{98891063-B776-4159-AC8F-1D96241564A2}" presName="linear" presStyleCnt="0">
        <dgm:presLayoutVars>
          <dgm:animLvl val="lvl"/>
          <dgm:resizeHandles val="exact"/>
        </dgm:presLayoutVars>
      </dgm:prSet>
      <dgm:spPr/>
    </dgm:pt>
    <dgm:pt modelId="{C1F5CED5-B878-4709-9331-E640D9B3FEF7}" type="pres">
      <dgm:prSet presAssocID="{19BC285C-50DC-409A-86DE-9619873269E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34DB3E1-BE68-486E-B5E2-B0AECD226BA9}" type="pres">
      <dgm:prSet presAssocID="{0A8CE86A-71AA-4240-975C-E1030B051B96}" presName="spacer" presStyleCnt="0"/>
      <dgm:spPr/>
    </dgm:pt>
    <dgm:pt modelId="{7177C2E1-ED71-40B4-A7F9-DE5959BEE7D8}" type="pres">
      <dgm:prSet presAssocID="{62A6645C-3018-4EBA-896E-870C875F580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32530B4-00A4-41DD-8851-637F937E6004}" type="pres">
      <dgm:prSet presAssocID="{105D76D3-1D93-4020-B595-A43D3D5514F0}" presName="spacer" presStyleCnt="0"/>
      <dgm:spPr/>
    </dgm:pt>
    <dgm:pt modelId="{34FCD077-2149-40FF-AD9E-A83C30866BEE}" type="pres">
      <dgm:prSet presAssocID="{01AE30AB-B11A-4D7D-B3B0-6E367D31CF6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99531EF-A4B4-4E91-AE3D-83E2B28C9798}" type="pres">
      <dgm:prSet presAssocID="{3D06AA4F-7478-4DCA-BA71-0F1A79A813C9}" presName="spacer" presStyleCnt="0"/>
      <dgm:spPr/>
    </dgm:pt>
    <dgm:pt modelId="{50B745BA-DA9C-48B0-8CE8-CFC7019E6E4A}" type="pres">
      <dgm:prSet presAssocID="{01546E8C-C61B-499D-AFE2-8034AD82E2C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68EF8C1-DD75-44E6-83ED-700A4A5B14BF}" type="pres">
      <dgm:prSet presAssocID="{655CAAE1-FF69-4887-96CA-9E56D441AC29}" presName="spacer" presStyleCnt="0"/>
      <dgm:spPr/>
    </dgm:pt>
    <dgm:pt modelId="{CBFA18CD-9F0A-470C-AC09-4B2947BBA463}" type="pres">
      <dgm:prSet presAssocID="{1CB8B3D6-86CD-4548-870D-A5A371CC821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D783201-2668-4968-9BA8-CDFFB8533B48}" type="presOf" srcId="{98891063-B776-4159-AC8F-1D96241564A2}" destId="{9A836851-4421-4EB4-9573-B719BDA6306E}" srcOrd="0" destOrd="0" presId="urn:microsoft.com/office/officeart/2005/8/layout/vList2"/>
    <dgm:cxn modelId="{31AF4505-8C2D-43CA-9EA1-AC20B167F727}" srcId="{98891063-B776-4159-AC8F-1D96241564A2}" destId="{01AE30AB-B11A-4D7D-B3B0-6E367D31CF6F}" srcOrd="2" destOrd="0" parTransId="{75A3EEAD-C2D8-44E2-B395-6DA55DFCFA02}" sibTransId="{3D06AA4F-7478-4DCA-BA71-0F1A79A813C9}"/>
    <dgm:cxn modelId="{8A18F73A-79D0-43CB-A3F9-6DA99D3D87A3}" srcId="{98891063-B776-4159-AC8F-1D96241564A2}" destId="{01546E8C-C61B-499D-AFE2-8034AD82E2C7}" srcOrd="3" destOrd="0" parTransId="{0E65DAB1-61AE-4892-961C-E795DA4D8385}" sibTransId="{655CAAE1-FF69-4887-96CA-9E56D441AC29}"/>
    <dgm:cxn modelId="{C5176E3B-168B-4DB5-A6F6-F95E8087A33F}" srcId="{98891063-B776-4159-AC8F-1D96241564A2}" destId="{62A6645C-3018-4EBA-896E-870C875F5802}" srcOrd="1" destOrd="0" parTransId="{1856C0C4-5B51-40C8-AC37-F48E58E9D84B}" sibTransId="{105D76D3-1D93-4020-B595-A43D3D5514F0}"/>
    <dgm:cxn modelId="{651B7467-D077-456E-8522-147FEB208C71}" type="presOf" srcId="{01AE30AB-B11A-4D7D-B3B0-6E367D31CF6F}" destId="{34FCD077-2149-40FF-AD9E-A83C30866BEE}" srcOrd="0" destOrd="0" presId="urn:microsoft.com/office/officeart/2005/8/layout/vList2"/>
    <dgm:cxn modelId="{2850814D-A9DD-4135-96A1-1D8E27447644}" type="presOf" srcId="{01546E8C-C61B-499D-AFE2-8034AD82E2C7}" destId="{50B745BA-DA9C-48B0-8CE8-CFC7019E6E4A}" srcOrd="0" destOrd="0" presId="urn:microsoft.com/office/officeart/2005/8/layout/vList2"/>
    <dgm:cxn modelId="{C864437A-AF4D-4559-ACFF-612013381BCA}" type="presOf" srcId="{1CB8B3D6-86CD-4548-870D-A5A371CC8214}" destId="{CBFA18CD-9F0A-470C-AC09-4B2947BBA463}" srcOrd="0" destOrd="0" presId="urn:microsoft.com/office/officeart/2005/8/layout/vList2"/>
    <dgm:cxn modelId="{51C3C595-D31D-4355-9BC7-EA71D55E4553}" srcId="{98891063-B776-4159-AC8F-1D96241564A2}" destId="{1CB8B3D6-86CD-4548-870D-A5A371CC8214}" srcOrd="4" destOrd="0" parTransId="{13A8A1A6-D501-4E85-A7D8-EF7DD34B92B4}" sibTransId="{5254E8BC-4E67-4BB1-A54C-4945B76D3428}"/>
    <dgm:cxn modelId="{41A5F59B-03F3-49C6-A8CD-EDE3A34DF724}" type="presOf" srcId="{19BC285C-50DC-409A-86DE-9619873269E7}" destId="{C1F5CED5-B878-4709-9331-E640D9B3FEF7}" srcOrd="0" destOrd="0" presId="urn:microsoft.com/office/officeart/2005/8/layout/vList2"/>
    <dgm:cxn modelId="{9E20F4C0-0801-4698-B2BC-B4AF02ED60CE}" type="presOf" srcId="{62A6645C-3018-4EBA-896E-870C875F5802}" destId="{7177C2E1-ED71-40B4-A7F9-DE5959BEE7D8}" srcOrd="0" destOrd="0" presId="urn:microsoft.com/office/officeart/2005/8/layout/vList2"/>
    <dgm:cxn modelId="{A5E72AC2-DAF9-4EFD-9414-B6F701C15C50}" srcId="{98891063-B776-4159-AC8F-1D96241564A2}" destId="{19BC285C-50DC-409A-86DE-9619873269E7}" srcOrd="0" destOrd="0" parTransId="{8EC6F824-0DEC-4C71-A461-830801510927}" sibTransId="{0A8CE86A-71AA-4240-975C-E1030B051B96}"/>
    <dgm:cxn modelId="{927707A2-B7EF-4DE5-8248-A8B78FCC06BD}" type="presParOf" srcId="{9A836851-4421-4EB4-9573-B719BDA6306E}" destId="{C1F5CED5-B878-4709-9331-E640D9B3FEF7}" srcOrd="0" destOrd="0" presId="urn:microsoft.com/office/officeart/2005/8/layout/vList2"/>
    <dgm:cxn modelId="{CDB4B85F-BB98-4EDA-AB83-F78B5F17F6EE}" type="presParOf" srcId="{9A836851-4421-4EB4-9573-B719BDA6306E}" destId="{B34DB3E1-BE68-486E-B5E2-B0AECD226BA9}" srcOrd="1" destOrd="0" presId="urn:microsoft.com/office/officeart/2005/8/layout/vList2"/>
    <dgm:cxn modelId="{EC0C2DE6-6CD1-4056-93D2-C521A003ACC1}" type="presParOf" srcId="{9A836851-4421-4EB4-9573-B719BDA6306E}" destId="{7177C2E1-ED71-40B4-A7F9-DE5959BEE7D8}" srcOrd="2" destOrd="0" presId="urn:microsoft.com/office/officeart/2005/8/layout/vList2"/>
    <dgm:cxn modelId="{663A5970-66F6-43E2-95E0-897543CC2F3C}" type="presParOf" srcId="{9A836851-4421-4EB4-9573-B719BDA6306E}" destId="{F32530B4-00A4-41DD-8851-637F937E6004}" srcOrd="3" destOrd="0" presId="urn:microsoft.com/office/officeart/2005/8/layout/vList2"/>
    <dgm:cxn modelId="{27A0587F-DB7F-41B3-A2BF-A5C236633231}" type="presParOf" srcId="{9A836851-4421-4EB4-9573-B719BDA6306E}" destId="{34FCD077-2149-40FF-AD9E-A83C30866BEE}" srcOrd="4" destOrd="0" presId="urn:microsoft.com/office/officeart/2005/8/layout/vList2"/>
    <dgm:cxn modelId="{4E93FB92-5A9F-4155-8534-8C8A65075B84}" type="presParOf" srcId="{9A836851-4421-4EB4-9573-B719BDA6306E}" destId="{199531EF-A4B4-4E91-AE3D-83E2B28C9798}" srcOrd="5" destOrd="0" presId="urn:microsoft.com/office/officeart/2005/8/layout/vList2"/>
    <dgm:cxn modelId="{51B6E66B-0816-40FB-8F05-889472BD2661}" type="presParOf" srcId="{9A836851-4421-4EB4-9573-B719BDA6306E}" destId="{50B745BA-DA9C-48B0-8CE8-CFC7019E6E4A}" srcOrd="6" destOrd="0" presId="urn:microsoft.com/office/officeart/2005/8/layout/vList2"/>
    <dgm:cxn modelId="{F48C094A-A597-438B-BF68-2A7CB8F56634}" type="presParOf" srcId="{9A836851-4421-4EB4-9573-B719BDA6306E}" destId="{868EF8C1-DD75-44E6-83ED-700A4A5B14BF}" srcOrd="7" destOrd="0" presId="urn:microsoft.com/office/officeart/2005/8/layout/vList2"/>
    <dgm:cxn modelId="{B8C77814-16FC-4067-A00C-4EF4DAAE63BC}" type="presParOf" srcId="{9A836851-4421-4EB4-9573-B719BDA6306E}" destId="{CBFA18CD-9F0A-470C-AC09-4B2947BBA46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87CA3F-07BA-4887-B5AF-EC2E7E1E0810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AD2A1FC-D308-4EF4-9D0D-13DA194AF02F}">
      <dgm:prSet phldrT="[Text]"/>
      <dgm:spPr/>
      <dgm:t>
        <a:bodyPr/>
        <a:lstStyle/>
        <a:p>
          <a:r>
            <a:rPr lang="en-US"/>
            <a:t>Multi-concentration</a:t>
          </a:r>
        </a:p>
      </dgm:t>
    </dgm:pt>
    <dgm:pt modelId="{D5B5ECFF-0BF9-46FC-BAA3-BE6F539235CB}" type="parTrans" cxnId="{DDC86611-2E0F-4816-A2BE-5E21AD1BECB2}">
      <dgm:prSet/>
      <dgm:spPr/>
      <dgm:t>
        <a:bodyPr/>
        <a:lstStyle/>
        <a:p>
          <a:endParaRPr lang="en-US"/>
        </a:p>
      </dgm:t>
    </dgm:pt>
    <dgm:pt modelId="{7F94A242-BE0D-438C-B596-DC37810DDAF8}" type="sibTrans" cxnId="{DDC86611-2E0F-4816-A2BE-5E21AD1BECB2}">
      <dgm:prSet/>
      <dgm:spPr/>
      <dgm:t>
        <a:bodyPr/>
        <a:lstStyle/>
        <a:p>
          <a:endParaRPr lang="en-US"/>
        </a:p>
      </dgm:t>
    </dgm:pt>
    <dgm:pt modelId="{E626A5D9-118E-4B8F-8E86-799B6780A026}">
      <dgm:prSet phldrT="[Text]"/>
      <dgm:spPr/>
      <dgm:t>
        <a:bodyPr/>
        <a:lstStyle/>
        <a:p>
          <a:r>
            <a:rPr lang="en-US" dirty="0"/>
            <a:t>Coursework</a:t>
          </a:r>
        </a:p>
      </dgm:t>
    </dgm:pt>
    <dgm:pt modelId="{67DCE75B-0F65-45E8-8E18-D2D8ED364F27}" type="parTrans" cxnId="{788D0F76-D951-4FE5-AF28-BA0065C52324}">
      <dgm:prSet/>
      <dgm:spPr/>
      <dgm:t>
        <a:bodyPr/>
        <a:lstStyle/>
        <a:p>
          <a:endParaRPr lang="en-US"/>
        </a:p>
      </dgm:t>
    </dgm:pt>
    <dgm:pt modelId="{201B11FD-4541-4A07-950C-26738DB8898D}" type="sibTrans" cxnId="{788D0F76-D951-4FE5-AF28-BA0065C52324}">
      <dgm:prSet/>
      <dgm:spPr/>
      <dgm:t>
        <a:bodyPr/>
        <a:lstStyle/>
        <a:p>
          <a:endParaRPr lang="en-US"/>
        </a:p>
      </dgm:t>
    </dgm:pt>
    <dgm:pt modelId="{D75766AE-BA8C-425A-AA01-47DCA81D16C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classes required of all students</a:t>
          </a:r>
        </a:p>
      </dgm:t>
    </dgm:pt>
    <dgm:pt modelId="{AFE37A4C-D838-4954-9641-07DB05DE0ACE}" type="parTrans" cxnId="{992E5256-878D-40C3-80B9-FFD3BA4F3FF0}">
      <dgm:prSet/>
      <dgm:spPr/>
      <dgm:t>
        <a:bodyPr/>
        <a:lstStyle/>
        <a:p>
          <a:endParaRPr lang="en-US"/>
        </a:p>
      </dgm:t>
    </dgm:pt>
    <dgm:pt modelId="{9F91D5CF-9054-4811-88BB-D3BEC8F20192}" type="sibTrans" cxnId="{992E5256-878D-40C3-80B9-FFD3BA4F3FF0}">
      <dgm:prSet/>
      <dgm:spPr/>
      <dgm:t>
        <a:bodyPr/>
        <a:lstStyle/>
        <a:p>
          <a:endParaRPr lang="en-US"/>
        </a:p>
      </dgm:t>
    </dgm:pt>
    <dgm:pt modelId="{D9016B3A-82FF-42FB-95B6-164C1BEE82C1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classes </a:t>
          </a:r>
          <a:r>
            <a:rPr lang="en-US" dirty="0"/>
            <a:t>required for concentration</a:t>
          </a:r>
        </a:p>
      </dgm:t>
    </dgm:pt>
    <dgm:pt modelId="{1D0031F0-B1F9-40F5-821D-7CB89D148D90}" type="parTrans" cxnId="{172DD9AC-ED07-4349-838D-47A8F9FC3751}">
      <dgm:prSet/>
      <dgm:spPr/>
      <dgm:t>
        <a:bodyPr/>
        <a:lstStyle/>
        <a:p>
          <a:endParaRPr lang="en-US"/>
        </a:p>
      </dgm:t>
    </dgm:pt>
    <dgm:pt modelId="{D54E5B46-D09E-4EA1-B306-1F14C8C992BB}" type="sibTrans" cxnId="{172DD9AC-ED07-4349-838D-47A8F9FC3751}">
      <dgm:prSet/>
      <dgm:spPr/>
      <dgm:t>
        <a:bodyPr/>
        <a:lstStyle/>
        <a:p>
          <a:endParaRPr lang="en-US"/>
        </a:p>
      </dgm:t>
    </dgm:pt>
    <dgm:pt modelId="{CC8E1DC4-52F3-4CB3-A450-0602F425F7EA}">
      <dgm:prSet phldrT="[Text]"/>
      <dgm:spPr/>
      <dgm:t>
        <a:bodyPr/>
        <a:lstStyle/>
        <a:p>
          <a:r>
            <a:rPr lang="en-US" dirty="0"/>
            <a:t>Practice &amp; integrative experiences</a:t>
          </a:r>
        </a:p>
      </dgm:t>
    </dgm:pt>
    <dgm:pt modelId="{7A101EA7-3539-4D40-B29B-4F111C593972}" type="parTrans" cxnId="{F770C3B6-DC2E-488F-AD7B-38E4C5E0A04E}">
      <dgm:prSet/>
      <dgm:spPr/>
      <dgm:t>
        <a:bodyPr/>
        <a:lstStyle/>
        <a:p>
          <a:endParaRPr lang="en-US"/>
        </a:p>
      </dgm:t>
    </dgm:pt>
    <dgm:pt modelId="{1EDC1709-5374-4025-AB5E-82CE2406A5D8}" type="sibTrans" cxnId="{F770C3B6-DC2E-488F-AD7B-38E4C5E0A04E}">
      <dgm:prSet/>
      <dgm:spPr/>
      <dgm:t>
        <a:bodyPr/>
        <a:lstStyle/>
        <a:p>
          <a:endParaRPr lang="en-US"/>
        </a:p>
      </dgm:t>
    </dgm:pt>
    <dgm:pt modelId="{CCE05DAB-16BC-4BFF-9546-7B1C0FECA98F}">
      <dgm:prSet/>
      <dgm:spPr>
        <a:solidFill>
          <a:srgbClr val="0070C0"/>
        </a:solidFill>
      </dgm:spPr>
      <dgm:t>
        <a:bodyPr/>
        <a:lstStyle/>
        <a:p>
          <a:r>
            <a:rPr lang="en-US" dirty="0"/>
            <a:t>electives</a:t>
          </a:r>
        </a:p>
      </dgm:t>
    </dgm:pt>
    <dgm:pt modelId="{6FAA26DF-13DA-4422-AC23-79C3502AB0B5}" type="parTrans" cxnId="{1D557F05-B120-48B4-9D93-FC083B31EF90}">
      <dgm:prSet/>
      <dgm:spPr/>
      <dgm:t>
        <a:bodyPr/>
        <a:lstStyle/>
        <a:p>
          <a:endParaRPr lang="en-US"/>
        </a:p>
      </dgm:t>
    </dgm:pt>
    <dgm:pt modelId="{9935305D-00FB-44D7-BC97-4C590B8DC972}" type="sibTrans" cxnId="{1D557F05-B120-48B4-9D93-FC083B31EF90}">
      <dgm:prSet/>
      <dgm:spPr/>
      <dgm:t>
        <a:bodyPr/>
        <a:lstStyle/>
        <a:p>
          <a:endParaRPr lang="en-US"/>
        </a:p>
      </dgm:t>
    </dgm:pt>
    <dgm:pt modelId="{FD0FE996-1BE1-43A5-9CA9-3E4B0E63BE59}" type="pres">
      <dgm:prSet presAssocID="{EC87CA3F-07BA-4887-B5AF-EC2E7E1E08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08F5CC-E202-4A97-9A87-EFB8F3FC874F}" type="pres">
      <dgm:prSet presAssocID="{BAD2A1FC-D308-4EF4-9D0D-13DA194AF02F}" presName="root1" presStyleCnt="0"/>
      <dgm:spPr/>
    </dgm:pt>
    <dgm:pt modelId="{32C9BC7C-B35F-4C27-9977-76F3909DF3F8}" type="pres">
      <dgm:prSet presAssocID="{BAD2A1FC-D308-4EF4-9D0D-13DA194AF02F}" presName="LevelOneTextNode" presStyleLbl="node0" presStyleIdx="0" presStyleCnt="1">
        <dgm:presLayoutVars>
          <dgm:chPref val="3"/>
        </dgm:presLayoutVars>
      </dgm:prSet>
      <dgm:spPr/>
    </dgm:pt>
    <dgm:pt modelId="{E7440B33-4C24-4373-8632-C1E8CE9C2986}" type="pres">
      <dgm:prSet presAssocID="{BAD2A1FC-D308-4EF4-9D0D-13DA194AF02F}" presName="level2hierChild" presStyleCnt="0"/>
      <dgm:spPr/>
    </dgm:pt>
    <dgm:pt modelId="{EF2068F7-DB2C-4454-A958-61CD405B41B4}" type="pres">
      <dgm:prSet presAssocID="{67DCE75B-0F65-45E8-8E18-D2D8ED364F27}" presName="conn2-1" presStyleLbl="parChTrans1D2" presStyleIdx="0" presStyleCnt="2"/>
      <dgm:spPr/>
    </dgm:pt>
    <dgm:pt modelId="{F37E55BC-6B42-4B1D-A27F-97F1E6FB5A25}" type="pres">
      <dgm:prSet presAssocID="{67DCE75B-0F65-45E8-8E18-D2D8ED364F27}" presName="connTx" presStyleLbl="parChTrans1D2" presStyleIdx="0" presStyleCnt="2"/>
      <dgm:spPr/>
    </dgm:pt>
    <dgm:pt modelId="{1C0798C4-1781-437E-B3CA-5F8CE8976D5B}" type="pres">
      <dgm:prSet presAssocID="{E626A5D9-118E-4B8F-8E86-799B6780A026}" presName="root2" presStyleCnt="0"/>
      <dgm:spPr/>
    </dgm:pt>
    <dgm:pt modelId="{4550B9E8-8038-4038-99D1-E1517A952741}" type="pres">
      <dgm:prSet presAssocID="{E626A5D9-118E-4B8F-8E86-799B6780A026}" presName="LevelTwoTextNode" presStyleLbl="node2" presStyleIdx="0" presStyleCnt="2">
        <dgm:presLayoutVars>
          <dgm:chPref val="3"/>
        </dgm:presLayoutVars>
      </dgm:prSet>
      <dgm:spPr/>
    </dgm:pt>
    <dgm:pt modelId="{8E3B8ADE-9A9B-4F40-8BAC-6C84698A5C1D}" type="pres">
      <dgm:prSet presAssocID="{E626A5D9-118E-4B8F-8E86-799B6780A026}" presName="level3hierChild" presStyleCnt="0"/>
      <dgm:spPr/>
    </dgm:pt>
    <dgm:pt modelId="{CD95B879-0C89-4590-80F2-2831B0023049}" type="pres">
      <dgm:prSet presAssocID="{AFE37A4C-D838-4954-9641-07DB05DE0ACE}" presName="conn2-1" presStyleLbl="parChTrans1D3" presStyleIdx="0" presStyleCnt="3"/>
      <dgm:spPr/>
    </dgm:pt>
    <dgm:pt modelId="{36BA6536-3C98-4560-948C-1930FF5E700C}" type="pres">
      <dgm:prSet presAssocID="{AFE37A4C-D838-4954-9641-07DB05DE0ACE}" presName="connTx" presStyleLbl="parChTrans1D3" presStyleIdx="0" presStyleCnt="3"/>
      <dgm:spPr/>
    </dgm:pt>
    <dgm:pt modelId="{D35C735C-F533-41E6-9BB6-B4D4A6466086}" type="pres">
      <dgm:prSet presAssocID="{D75766AE-BA8C-425A-AA01-47DCA81D16C1}" presName="root2" presStyleCnt="0"/>
      <dgm:spPr/>
    </dgm:pt>
    <dgm:pt modelId="{256DD176-4775-4D8F-BD38-BAFA678447BE}" type="pres">
      <dgm:prSet presAssocID="{D75766AE-BA8C-425A-AA01-47DCA81D16C1}" presName="LevelTwoTextNode" presStyleLbl="node3" presStyleIdx="0" presStyleCnt="3">
        <dgm:presLayoutVars>
          <dgm:chPref val="3"/>
        </dgm:presLayoutVars>
      </dgm:prSet>
      <dgm:spPr/>
    </dgm:pt>
    <dgm:pt modelId="{069F8ACD-549F-41CF-A703-D63EAF70BDE5}" type="pres">
      <dgm:prSet presAssocID="{D75766AE-BA8C-425A-AA01-47DCA81D16C1}" presName="level3hierChild" presStyleCnt="0"/>
      <dgm:spPr/>
    </dgm:pt>
    <dgm:pt modelId="{555F8380-CEFE-4AE2-9982-106AC3216513}" type="pres">
      <dgm:prSet presAssocID="{1D0031F0-B1F9-40F5-821D-7CB89D148D90}" presName="conn2-1" presStyleLbl="parChTrans1D3" presStyleIdx="1" presStyleCnt="3"/>
      <dgm:spPr/>
    </dgm:pt>
    <dgm:pt modelId="{E7A855E9-2E5B-425C-87EB-54F64F3F9A48}" type="pres">
      <dgm:prSet presAssocID="{1D0031F0-B1F9-40F5-821D-7CB89D148D90}" presName="connTx" presStyleLbl="parChTrans1D3" presStyleIdx="1" presStyleCnt="3"/>
      <dgm:spPr/>
    </dgm:pt>
    <dgm:pt modelId="{DE369ABF-4CAE-487C-84C3-7FDFEC24F9B1}" type="pres">
      <dgm:prSet presAssocID="{D9016B3A-82FF-42FB-95B6-164C1BEE82C1}" presName="root2" presStyleCnt="0"/>
      <dgm:spPr/>
    </dgm:pt>
    <dgm:pt modelId="{1305EB71-D8E2-4199-AB5D-3921B7CFBE2A}" type="pres">
      <dgm:prSet presAssocID="{D9016B3A-82FF-42FB-95B6-164C1BEE82C1}" presName="LevelTwoTextNode" presStyleLbl="node3" presStyleIdx="1" presStyleCnt="3">
        <dgm:presLayoutVars>
          <dgm:chPref val="3"/>
        </dgm:presLayoutVars>
      </dgm:prSet>
      <dgm:spPr/>
    </dgm:pt>
    <dgm:pt modelId="{7F65CA75-8479-4FB0-B63D-6B51047D9502}" type="pres">
      <dgm:prSet presAssocID="{D9016B3A-82FF-42FB-95B6-164C1BEE82C1}" presName="level3hierChild" presStyleCnt="0"/>
      <dgm:spPr/>
    </dgm:pt>
    <dgm:pt modelId="{ECA3BABE-4E88-42F6-BE82-348E551C5C13}" type="pres">
      <dgm:prSet presAssocID="{6FAA26DF-13DA-4422-AC23-79C3502AB0B5}" presName="conn2-1" presStyleLbl="parChTrans1D3" presStyleIdx="2" presStyleCnt="3"/>
      <dgm:spPr/>
    </dgm:pt>
    <dgm:pt modelId="{4D569DC5-668B-403E-B357-630C5A929209}" type="pres">
      <dgm:prSet presAssocID="{6FAA26DF-13DA-4422-AC23-79C3502AB0B5}" presName="connTx" presStyleLbl="parChTrans1D3" presStyleIdx="2" presStyleCnt="3"/>
      <dgm:spPr/>
    </dgm:pt>
    <dgm:pt modelId="{E2DC7BC5-BE21-4A41-B68C-E3DDE1C4BEA1}" type="pres">
      <dgm:prSet presAssocID="{CCE05DAB-16BC-4BFF-9546-7B1C0FECA98F}" presName="root2" presStyleCnt="0"/>
      <dgm:spPr/>
    </dgm:pt>
    <dgm:pt modelId="{0EE5B807-C0DC-43A9-B432-AE4560DEAB76}" type="pres">
      <dgm:prSet presAssocID="{CCE05DAB-16BC-4BFF-9546-7B1C0FECA98F}" presName="LevelTwoTextNode" presStyleLbl="node3" presStyleIdx="2" presStyleCnt="3">
        <dgm:presLayoutVars>
          <dgm:chPref val="3"/>
        </dgm:presLayoutVars>
      </dgm:prSet>
      <dgm:spPr/>
    </dgm:pt>
    <dgm:pt modelId="{AEFF8C8C-C4A2-400B-AE33-76CF4E1067FC}" type="pres">
      <dgm:prSet presAssocID="{CCE05DAB-16BC-4BFF-9546-7B1C0FECA98F}" presName="level3hierChild" presStyleCnt="0"/>
      <dgm:spPr/>
    </dgm:pt>
    <dgm:pt modelId="{B8E13F19-9701-4FB0-B3BF-D1CFC2B28CD6}" type="pres">
      <dgm:prSet presAssocID="{7A101EA7-3539-4D40-B29B-4F111C593972}" presName="conn2-1" presStyleLbl="parChTrans1D2" presStyleIdx="1" presStyleCnt="2"/>
      <dgm:spPr/>
    </dgm:pt>
    <dgm:pt modelId="{BDBFAFA1-B163-4A62-AD8A-13755C933309}" type="pres">
      <dgm:prSet presAssocID="{7A101EA7-3539-4D40-B29B-4F111C593972}" presName="connTx" presStyleLbl="parChTrans1D2" presStyleIdx="1" presStyleCnt="2"/>
      <dgm:spPr/>
    </dgm:pt>
    <dgm:pt modelId="{0EDEA447-8868-4E55-A283-93E92ED8B149}" type="pres">
      <dgm:prSet presAssocID="{CC8E1DC4-52F3-4CB3-A450-0602F425F7EA}" presName="root2" presStyleCnt="0"/>
      <dgm:spPr/>
    </dgm:pt>
    <dgm:pt modelId="{00AE7E30-8489-44DF-AB8E-7E6F4F5DF118}" type="pres">
      <dgm:prSet presAssocID="{CC8E1DC4-52F3-4CB3-A450-0602F425F7EA}" presName="LevelTwoTextNode" presStyleLbl="node2" presStyleIdx="1" presStyleCnt="2">
        <dgm:presLayoutVars>
          <dgm:chPref val="3"/>
        </dgm:presLayoutVars>
      </dgm:prSet>
      <dgm:spPr/>
    </dgm:pt>
    <dgm:pt modelId="{7F78EB9A-B3A2-4301-8E12-C9947B7978A5}" type="pres">
      <dgm:prSet presAssocID="{CC8E1DC4-52F3-4CB3-A450-0602F425F7EA}" presName="level3hierChild" presStyleCnt="0"/>
      <dgm:spPr/>
    </dgm:pt>
  </dgm:ptLst>
  <dgm:cxnLst>
    <dgm:cxn modelId="{1D557F05-B120-48B4-9D93-FC083B31EF90}" srcId="{E626A5D9-118E-4B8F-8E86-799B6780A026}" destId="{CCE05DAB-16BC-4BFF-9546-7B1C0FECA98F}" srcOrd="2" destOrd="0" parTransId="{6FAA26DF-13DA-4422-AC23-79C3502AB0B5}" sibTransId="{9935305D-00FB-44D7-BC97-4C590B8DC972}"/>
    <dgm:cxn modelId="{D1546511-41F4-4716-9AC6-3C06AD206FD3}" type="presOf" srcId="{6FAA26DF-13DA-4422-AC23-79C3502AB0B5}" destId="{ECA3BABE-4E88-42F6-BE82-348E551C5C13}" srcOrd="0" destOrd="0" presId="urn:microsoft.com/office/officeart/2005/8/layout/hierarchy2"/>
    <dgm:cxn modelId="{DDC86611-2E0F-4816-A2BE-5E21AD1BECB2}" srcId="{EC87CA3F-07BA-4887-B5AF-EC2E7E1E0810}" destId="{BAD2A1FC-D308-4EF4-9D0D-13DA194AF02F}" srcOrd="0" destOrd="0" parTransId="{D5B5ECFF-0BF9-46FC-BAA3-BE6F539235CB}" sibTransId="{7F94A242-BE0D-438C-B596-DC37810DDAF8}"/>
    <dgm:cxn modelId="{041B3A2A-1953-4341-80CF-148EA3EFCECD}" type="presOf" srcId="{EC87CA3F-07BA-4887-B5AF-EC2E7E1E0810}" destId="{FD0FE996-1BE1-43A5-9CA9-3E4B0E63BE59}" srcOrd="0" destOrd="0" presId="urn:microsoft.com/office/officeart/2005/8/layout/hierarchy2"/>
    <dgm:cxn modelId="{C6E1C12D-F9B3-4CFF-80CC-A941995FC102}" type="presOf" srcId="{D9016B3A-82FF-42FB-95B6-164C1BEE82C1}" destId="{1305EB71-D8E2-4199-AB5D-3921B7CFBE2A}" srcOrd="0" destOrd="0" presId="urn:microsoft.com/office/officeart/2005/8/layout/hierarchy2"/>
    <dgm:cxn modelId="{72DFEB35-F11D-4D96-BDC0-F4DF7066B848}" type="presOf" srcId="{67DCE75B-0F65-45E8-8E18-D2D8ED364F27}" destId="{F37E55BC-6B42-4B1D-A27F-97F1E6FB5A25}" srcOrd="1" destOrd="0" presId="urn:microsoft.com/office/officeart/2005/8/layout/hierarchy2"/>
    <dgm:cxn modelId="{CAD04D42-DD8E-46AD-B96C-6EC8F385B0D6}" type="presOf" srcId="{CC8E1DC4-52F3-4CB3-A450-0602F425F7EA}" destId="{00AE7E30-8489-44DF-AB8E-7E6F4F5DF118}" srcOrd="0" destOrd="0" presId="urn:microsoft.com/office/officeart/2005/8/layout/hierarchy2"/>
    <dgm:cxn modelId="{A30A6543-D67D-4416-B616-556D24523B9E}" type="presOf" srcId="{1D0031F0-B1F9-40F5-821D-7CB89D148D90}" destId="{555F8380-CEFE-4AE2-9982-106AC3216513}" srcOrd="0" destOrd="0" presId="urn:microsoft.com/office/officeart/2005/8/layout/hierarchy2"/>
    <dgm:cxn modelId="{E0CFD945-2A4C-4B1F-BBC3-B394BD59A046}" type="presOf" srcId="{E626A5D9-118E-4B8F-8E86-799B6780A026}" destId="{4550B9E8-8038-4038-99D1-E1517A952741}" srcOrd="0" destOrd="0" presId="urn:microsoft.com/office/officeart/2005/8/layout/hierarchy2"/>
    <dgm:cxn modelId="{EE014873-A3A0-45E9-8222-C4E866818256}" type="presOf" srcId="{AFE37A4C-D838-4954-9641-07DB05DE0ACE}" destId="{CD95B879-0C89-4590-80F2-2831B0023049}" srcOrd="0" destOrd="0" presId="urn:microsoft.com/office/officeart/2005/8/layout/hierarchy2"/>
    <dgm:cxn modelId="{788D0F76-D951-4FE5-AF28-BA0065C52324}" srcId="{BAD2A1FC-D308-4EF4-9D0D-13DA194AF02F}" destId="{E626A5D9-118E-4B8F-8E86-799B6780A026}" srcOrd="0" destOrd="0" parTransId="{67DCE75B-0F65-45E8-8E18-D2D8ED364F27}" sibTransId="{201B11FD-4541-4A07-950C-26738DB8898D}"/>
    <dgm:cxn modelId="{992E5256-878D-40C3-80B9-FFD3BA4F3FF0}" srcId="{E626A5D9-118E-4B8F-8E86-799B6780A026}" destId="{D75766AE-BA8C-425A-AA01-47DCA81D16C1}" srcOrd="0" destOrd="0" parTransId="{AFE37A4C-D838-4954-9641-07DB05DE0ACE}" sibTransId="{9F91D5CF-9054-4811-88BB-D3BEC8F20192}"/>
    <dgm:cxn modelId="{AADFF182-43C2-440B-AAFB-F319D2887A1C}" type="presOf" srcId="{67DCE75B-0F65-45E8-8E18-D2D8ED364F27}" destId="{EF2068F7-DB2C-4454-A958-61CD405B41B4}" srcOrd="0" destOrd="0" presId="urn:microsoft.com/office/officeart/2005/8/layout/hierarchy2"/>
    <dgm:cxn modelId="{1F2F8093-DF51-415D-A6EA-9EA6FC750A90}" type="presOf" srcId="{7A101EA7-3539-4D40-B29B-4F111C593972}" destId="{B8E13F19-9701-4FB0-B3BF-D1CFC2B28CD6}" srcOrd="0" destOrd="0" presId="urn:microsoft.com/office/officeart/2005/8/layout/hierarchy2"/>
    <dgm:cxn modelId="{7520ED95-5CC7-4F48-B62A-AA133F11EF06}" type="presOf" srcId="{D75766AE-BA8C-425A-AA01-47DCA81D16C1}" destId="{256DD176-4775-4D8F-BD38-BAFA678447BE}" srcOrd="0" destOrd="0" presId="urn:microsoft.com/office/officeart/2005/8/layout/hierarchy2"/>
    <dgm:cxn modelId="{EAC092A0-D460-468B-B778-9EB77AB076EA}" type="presOf" srcId="{CCE05DAB-16BC-4BFF-9546-7B1C0FECA98F}" destId="{0EE5B807-C0DC-43A9-B432-AE4560DEAB76}" srcOrd="0" destOrd="0" presId="urn:microsoft.com/office/officeart/2005/8/layout/hierarchy2"/>
    <dgm:cxn modelId="{163EEBA7-C656-44AF-BD47-5BE2FFB1A097}" type="presOf" srcId="{1D0031F0-B1F9-40F5-821D-7CB89D148D90}" destId="{E7A855E9-2E5B-425C-87EB-54F64F3F9A48}" srcOrd="1" destOrd="0" presId="urn:microsoft.com/office/officeart/2005/8/layout/hierarchy2"/>
    <dgm:cxn modelId="{172DD9AC-ED07-4349-838D-47A8F9FC3751}" srcId="{E626A5D9-118E-4B8F-8E86-799B6780A026}" destId="{D9016B3A-82FF-42FB-95B6-164C1BEE82C1}" srcOrd="1" destOrd="0" parTransId="{1D0031F0-B1F9-40F5-821D-7CB89D148D90}" sibTransId="{D54E5B46-D09E-4EA1-B306-1F14C8C992BB}"/>
    <dgm:cxn modelId="{F770C3B6-DC2E-488F-AD7B-38E4C5E0A04E}" srcId="{BAD2A1FC-D308-4EF4-9D0D-13DA194AF02F}" destId="{CC8E1DC4-52F3-4CB3-A450-0602F425F7EA}" srcOrd="1" destOrd="0" parTransId="{7A101EA7-3539-4D40-B29B-4F111C593972}" sibTransId="{1EDC1709-5374-4025-AB5E-82CE2406A5D8}"/>
    <dgm:cxn modelId="{F96A73B7-9794-4151-88A8-1F3552AF8C56}" type="presOf" srcId="{AFE37A4C-D838-4954-9641-07DB05DE0ACE}" destId="{36BA6536-3C98-4560-948C-1930FF5E700C}" srcOrd="1" destOrd="0" presId="urn:microsoft.com/office/officeart/2005/8/layout/hierarchy2"/>
    <dgm:cxn modelId="{BB797FC2-5604-4CC0-A948-FF39C4FC461E}" type="presOf" srcId="{7A101EA7-3539-4D40-B29B-4F111C593972}" destId="{BDBFAFA1-B163-4A62-AD8A-13755C933309}" srcOrd="1" destOrd="0" presId="urn:microsoft.com/office/officeart/2005/8/layout/hierarchy2"/>
    <dgm:cxn modelId="{E9099FD1-8276-45A9-BA24-5798EF314A1F}" type="presOf" srcId="{6FAA26DF-13DA-4422-AC23-79C3502AB0B5}" destId="{4D569DC5-668B-403E-B357-630C5A929209}" srcOrd="1" destOrd="0" presId="urn:microsoft.com/office/officeart/2005/8/layout/hierarchy2"/>
    <dgm:cxn modelId="{02C8C7E4-C8EA-46F5-BB72-6F826DEE6925}" type="presOf" srcId="{BAD2A1FC-D308-4EF4-9D0D-13DA194AF02F}" destId="{32C9BC7C-B35F-4C27-9977-76F3909DF3F8}" srcOrd="0" destOrd="0" presId="urn:microsoft.com/office/officeart/2005/8/layout/hierarchy2"/>
    <dgm:cxn modelId="{3B827839-EC8B-408C-88CF-0288CF27D54B}" type="presParOf" srcId="{FD0FE996-1BE1-43A5-9CA9-3E4B0E63BE59}" destId="{A408F5CC-E202-4A97-9A87-EFB8F3FC874F}" srcOrd="0" destOrd="0" presId="urn:microsoft.com/office/officeart/2005/8/layout/hierarchy2"/>
    <dgm:cxn modelId="{D772D206-53A8-4972-B638-FC45646F1B91}" type="presParOf" srcId="{A408F5CC-E202-4A97-9A87-EFB8F3FC874F}" destId="{32C9BC7C-B35F-4C27-9977-76F3909DF3F8}" srcOrd="0" destOrd="0" presId="urn:microsoft.com/office/officeart/2005/8/layout/hierarchy2"/>
    <dgm:cxn modelId="{5C79DD18-2FEF-4107-AC22-3242C04F8D05}" type="presParOf" srcId="{A408F5CC-E202-4A97-9A87-EFB8F3FC874F}" destId="{E7440B33-4C24-4373-8632-C1E8CE9C2986}" srcOrd="1" destOrd="0" presId="urn:microsoft.com/office/officeart/2005/8/layout/hierarchy2"/>
    <dgm:cxn modelId="{B799FBC3-36DC-462B-B3D4-A8389D49A152}" type="presParOf" srcId="{E7440B33-4C24-4373-8632-C1E8CE9C2986}" destId="{EF2068F7-DB2C-4454-A958-61CD405B41B4}" srcOrd="0" destOrd="0" presId="urn:microsoft.com/office/officeart/2005/8/layout/hierarchy2"/>
    <dgm:cxn modelId="{13FADF74-DBA5-4C0D-971A-F51CF7F6712B}" type="presParOf" srcId="{EF2068F7-DB2C-4454-A958-61CD405B41B4}" destId="{F37E55BC-6B42-4B1D-A27F-97F1E6FB5A25}" srcOrd="0" destOrd="0" presId="urn:microsoft.com/office/officeart/2005/8/layout/hierarchy2"/>
    <dgm:cxn modelId="{F1A973D1-C2B4-45E2-8C8E-FD354EEAC033}" type="presParOf" srcId="{E7440B33-4C24-4373-8632-C1E8CE9C2986}" destId="{1C0798C4-1781-437E-B3CA-5F8CE8976D5B}" srcOrd="1" destOrd="0" presId="urn:microsoft.com/office/officeart/2005/8/layout/hierarchy2"/>
    <dgm:cxn modelId="{51917A8D-E6AC-42A1-979A-3E949F90BBE7}" type="presParOf" srcId="{1C0798C4-1781-437E-B3CA-5F8CE8976D5B}" destId="{4550B9E8-8038-4038-99D1-E1517A952741}" srcOrd="0" destOrd="0" presId="urn:microsoft.com/office/officeart/2005/8/layout/hierarchy2"/>
    <dgm:cxn modelId="{9D689E80-B902-4FD1-A733-134FE3EB208B}" type="presParOf" srcId="{1C0798C4-1781-437E-B3CA-5F8CE8976D5B}" destId="{8E3B8ADE-9A9B-4F40-8BAC-6C84698A5C1D}" srcOrd="1" destOrd="0" presId="urn:microsoft.com/office/officeart/2005/8/layout/hierarchy2"/>
    <dgm:cxn modelId="{C6DC9A4F-F524-45FC-B27F-03222EA2BE7C}" type="presParOf" srcId="{8E3B8ADE-9A9B-4F40-8BAC-6C84698A5C1D}" destId="{CD95B879-0C89-4590-80F2-2831B0023049}" srcOrd="0" destOrd="0" presId="urn:microsoft.com/office/officeart/2005/8/layout/hierarchy2"/>
    <dgm:cxn modelId="{6FF46C41-C13F-475D-ABB1-7E91AD1C7CC1}" type="presParOf" srcId="{CD95B879-0C89-4590-80F2-2831B0023049}" destId="{36BA6536-3C98-4560-948C-1930FF5E700C}" srcOrd="0" destOrd="0" presId="urn:microsoft.com/office/officeart/2005/8/layout/hierarchy2"/>
    <dgm:cxn modelId="{EE3D9190-D7AF-40D8-B76F-986E1CDABB48}" type="presParOf" srcId="{8E3B8ADE-9A9B-4F40-8BAC-6C84698A5C1D}" destId="{D35C735C-F533-41E6-9BB6-B4D4A6466086}" srcOrd="1" destOrd="0" presId="urn:microsoft.com/office/officeart/2005/8/layout/hierarchy2"/>
    <dgm:cxn modelId="{6EFE0456-B3D4-4050-AE99-751B73AC0F5F}" type="presParOf" srcId="{D35C735C-F533-41E6-9BB6-B4D4A6466086}" destId="{256DD176-4775-4D8F-BD38-BAFA678447BE}" srcOrd="0" destOrd="0" presId="urn:microsoft.com/office/officeart/2005/8/layout/hierarchy2"/>
    <dgm:cxn modelId="{C3A1FBD4-CF07-43EB-898B-635F46DCD0CD}" type="presParOf" srcId="{D35C735C-F533-41E6-9BB6-B4D4A6466086}" destId="{069F8ACD-549F-41CF-A703-D63EAF70BDE5}" srcOrd="1" destOrd="0" presId="urn:microsoft.com/office/officeart/2005/8/layout/hierarchy2"/>
    <dgm:cxn modelId="{AB181F9C-5EF4-47C3-B9DE-36C2C4F658A2}" type="presParOf" srcId="{8E3B8ADE-9A9B-4F40-8BAC-6C84698A5C1D}" destId="{555F8380-CEFE-4AE2-9982-106AC3216513}" srcOrd="2" destOrd="0" presId="urn:microsoft.com/office/officeart/2005/8/layout/hierarchy2"/>
    <dgm:cxn modelId="{F783BA5A-3880-4990-AD05-371502422D64}" type="presParOf" srcId="{555F8380-CEFE-4AE2-9982-106AC3216513}" destId="{E7A855E9-2E5B-425C-87EB-54F64F3F9A48}" srcOrd="0" destOrd="0" presId="urn:microsoft.com/office/officeart/2005/8/layout/hierarchy2"/>
    <dgm:cxn modelId="{A2BD1913-6F73-4527-AA79-2AA68318AA7D}" type="presParOf" srcId="{8E3B8ADE-9A9B-4F40-8BAC-6C84698A5C1D}" destId="{DE369ABF-4CAE-487C-84C3-7FDFEC24F9B1}" srcOrd="3" destOrd="0" presId="urn:microsoft.com/office/officeart/2005/8/layout/hierarchy2"/>
    <dgm:cxn modelId="{26C63DF9-A2B0-4952-BB94-8EB1B1CE5DF0}" type="presParOf" srcId="{DE369ABF-4CAE-487C-84C3-7FDFEC24F9B1}" destId="{1305EB71-D8E2-4199-AB5D-3921B7CFBE2A}" srcOrd="0" destOrd="0" presId="urn:microsoft.com/office/officeart/2005/8/layout/hierarchy2"/>
    <dgm:cxn modelId="{10A43A90-A5A5-4222-9DB5-3C5562692BCA}" type="presParOf" srcId="{DE369ABF-4CAE-487C-84C3-7FDFEC24F9B1}" destId="{7F65CA75-8479-4FB0-B63D-6B51047D9502}" srcOrd="1" destOrd="0" presId="urn:microsoft.com/office/officeart/2005/8/layout/hierarchy2"/>
    <dgm:cxn modelId="{C804309B-208E-4EA5-B33B-15C25FA6DBBA}" type="presParOf" srcId="{8E3B8ADE-9A9B-4F40-8BAC-6C84698A5C1D}" destId="{ECA3BABE-4E88-42F6-BE82-348E551C5C13}" srcOrd="4" destOrd="0" presId="urn:microsoft.com/office/officeart/2005/8/layout/hierarchy2"/>
    <dgm:cxn modelId="{E607FFD6-F8BC-410C-821C-05922DC38883}" type="presParOf" srcId="{ECA3BABE-4E88-42F6-BE82-348E551C5C13}" destId="{4D569DC5-668B-403E-B357-630C5A929209}" srcOrd="0" destOrd="0" presId="urn:microsoft.com/office/officeart/2005/8/layout/hierarchy2"/>
    <dgm:cxn modelId="{4A2159AC-9C7C-4EC2-B9D3-A38B2BD2E438}" type="presParOf" srcId="{8E3B8ADE-9A9B-4F40-8BAC-6C84698A5C1D}" destId="{E2DC7BC5-BE21-4A41-B68C-E3DDE1C4BEA1}" srcOrd="5" destOrd="0" presId="urn:microsoft.com/office/officeart/2005/8/layout/hierarchy2"/>
    <dgm:cxn modelId="{0E57BB18-9112-4DE9-A2DA-AE8A4B795F4B}" type="presParOf" srcId="{E2DC7BC5-BE21-4A41-B68C-E3DDE1C4BEA1}" destId="{0EE5B807-C0DC-43A9-B432-AE4560DEAB76}" srcOrd="0" destOrd="0" presId="urn:microsoft.com/office/officeart/2005/8/layout/hierarchy2"/>
    <dgm:cxn modelId="{321EEDE4-36BD-4997-BAB5-9414E816A303}" type="presParOf" srcId="{E2DC7BC5-BE21-4A41-B68C-E3DDE1C4BEA1}" destId="{AEFF8C8C-C4A2-400B-AE33-76CF4E1067FC}" srcOrd="1" destOrd="0" presId="urn:microsoft.com/office/officeart/2005/8/layout/hierarchy2"/>
    <dgm:cxn modelId="{659C76B4-ACD3-4D6D-9D78-0BD8A7DD2B54}" type="presParOf" srcId="{E7440B33-4C24-4373-8632-C1E8CE9C2986}" destId="{B8E13F19-9701-4FB0-B3BF-D1CFC2B28CD6}" srcOrd="2" destOrd="0" presId="urn:microsoft.com/office/officeart/2005/8/layout/hierarchy2"/>
    <dgm:cxn modelId="{0DE21D60-1CD4-4BC5-AAFA-CA5C9B8273B4}" type="presParOf" srcId="{B8E13F19-9701-4FB0-B3BF-D1CFC2B28CD6}" destId="{BDBFAFA1-B163-4A62-AD8A-13755C933309}" srcOrd="0" destOrd="0" presId="urn:microsoft.com/office/officeart/2005/8/layout/hierarchy2"/>
    <dgm:cxn modelId="{7113EB3E-B9A7-44D1-809A-696ED8DCDC22}" type="presParOf" srcId="{E7440B33-4C24-4373-8632-C1E8CE9C2986}" destId="{0EDEA447-8868-4E55-A283-93E92ED8B149}" srcOrd="3" destOrd="0" presId="urn:microsoft.com/office/officeart/2005/8/layout/hierarchy2"/>
    <dgm:cxn modelId="{C30B8A64-A382-4559-8F5F-D0C8CB463744}" type="presParOf" srcId="{0EDEA447-8868-4E55-A283-93E92ED8B149}" destId="{00AE7E30-8489-44DF-AB8E-7E6F4F5DF118}" srcOrd="0" destOrd="0" presId="urn:microsoft.com/office/officeart/2005/8/layout/hierarchy2"/>
    <dgm:cxn modelId="{5BCBA10D-7845-4B4B-995F-369B41E34869}" type="presParOf" srcId="{0EDEA447-8868-4E55-A283-93E92ED8B149}" destId="{7F78EB9A-B3A2-4301-8E12-C9947B7978A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C87CA3F-07BA-4887-B5AF-EC2E7E1E0810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AD2A1FC-D308-4EF4-9D0D-13DA194AF02F}">
      <dgm:prSet phldrT="[Text]"/>
      <dgm:spPr/>
      <dgm:t>
        <a:bodyPr/>
        <a:lstStyle/>
        <a:p>
          <a:r>
            <a:rPr lang="en-US"/>
            <a:t>Single concentration</a:t>
          </a:r>
        </a:p>
      </dgm:t>
    </dgm:pt>
    <dgm:pt modelId="{D5B5ECFF-0BF9-46FC-BAA3-BE6F539235CB}" type="parTrans" cxnId="{DDC86611-2E0F-4816-A2BE-5E21AD1BECB2}">
      <dgm:prSet/>
      <dgm:spPr/>
      <dgm:t>
        <a:bodyPr/>
        <a:lstStyle/>
        <a:p>
          <a:endParaRPr lang="en-US"/>
        </a:p>
      </dgm:t>
    </dgm:pt>
    <dgm:pt modelId="{7F94A242-BE0D-438C-B596-DC37810DDAF8}" type="sibTrans" cxnId="{DDC86611-2E0F-4816-A2BE-5E21AD1BECB2}">
      <dgm:prSet/>
      <dgm:spPr/>
      <dgm:t>
        <a:bodyPr/>
        <a:lstStyle/>
        <a:p>
          <a:endParaRPr lang="en-US"/>
        </a:p>
      </dgm:t>
    </dgm:pt>
    <dgm:pt modelId="{E626A5D9-118E-4B8F-8E86-799B6780A026}">
      <dgm:prSet phldrT="[Text]"/>
      <dgm:spPr/>
      <dgm:t>
        <a:bodyPr/>
        <a:lstStyle/>
        <a:p>
          <a:r>
            <a:rPr lang="en-US" dirty="0"/>
            <a:t>Coursework</a:t>
          </a:r>
        </a:p>
      </dgm:t>
    </dgm:pt>
    <dgm:pt modelId="{67DCE75B-0F65-45E8-8E18-D2D8ED364F27}" type="parTrans" cxnId="{788D0F76-D951-4FE5-AF28-BA0065C52324}">
      <dgm:prSet/>
      <dgm:spPr/>
      <dgm:t>
        <a:bodyPr/>
        <a:lstStyle/>
        <a:p>
          <a:endParaRPr lang="en-US"/>
        </a:p>
      </dgm:t>
    </dgm:pt>
    <dgm:pt modelId="{201B11FD-4541-4A07-950C-26738DB8898D}" type="sibTrans" cxnId="{788D0F76-D951-4FE5-AF28-BA0065C52324}">
      <dgm:prSet/>
      <dgm:spPr/>
      <dgm:t>
        <a:bodyPr/>
        <a:lstStyle/>
        <a:p>
          <a:endParaRPr lang="en-US"/>
        </a:p>
      </dgm:t>
    </dgm:pt>
    <dgm:pt modelId="{CC8E1DC4-52F3-4CB3-A450-0602F425F7EA}">
      <dgm:prSet phldrT="[Text]"/>
      <dgm:spPr/>
      <dgm:t>
        <a:bodyPr/>
        <a:lstStyle/>
        <a:p>
          <a:r>
            <a:rPr lang="en-US" dirty="0"/>
            <a:t>Practice &amp; integrative experiences</a:t>
          </a:r>
        </a:p>
      </dgm:t>
    </dgm:pt>
    <dgm:pt modelId="{7A101EA7-3539-4D40-B29B-4F111C593972}" type="parTrans" cxnId="{F770C3B6-DC2E-488F-AD7B-38E4C5E0A04E}">
      <dgm:prSet/>
      <dgm:spPr/>
      <dgm:t>
        <a:bodyPr/>
        <a:lstStyle/>
        <a:p>
          <a:endParaRPr lang="en-US"/>
        </a:p>
      </dgm:t>
    </dgm:pt>
    <dgm:pt modelId="{1EDC1709-5374-4025-AB5E-82CE2406A5D8}" type="sibTrans" cxnId="{F770C3B6-DC2E-488F-AD7B-38E4C5E0A04E}">
      <dgm:prSet/>
      <dgm:spPr/>
      <dgm:t>
        <a:bodyPr/>
        <a:lstStyle/>
        <a:p>
          <a:endParaRPr lang="en-US"/>
        </a:p>
      </dgm:t>
    </dgm:pt>
    <dgm:pt modelId="{CCE05DAB-16BC-4BFF-9546-7B1C0FECA98F}">
      <dgm:prSet/>
      <dgm:spPr>
        <a:solidFill>
          <a:schemeClr val="accent5"/>
        </a:solidFill>
      </dgm:spPr>
      <dgm:t>
        <a:bodyPr/>
        <a:lstStyle/>
        <a:p>
          <a:r>
            <a:rPr lang="en-US" dirty="0"/>
            <a:t>electives</a:t>
          </a:r>
        </a:p>
      </dgm:t>
    </dgm:pt>
    <dgm:pt modelId="{6FAA26DF-13DA-4422-AC23-79C3502AB0B5}" type="parTrans" cxnId="{1D557F05-B120-48B4-9D93-FC083B31EF90}">
      <dgm:prSet/>
      <dgm:spPr/>
      <dgm:t>
        <a:bodyPr/>
        <a:lstStyle/>
        <a:p>
          <a:endParaRPr lang="en-US"/>
        </a:p>
      </dgm:t>
    </dgm:pt>
    <dgm:pt modelId="{9935305D-00FB-44D7-BC97-4C590B8DC972}" type="sibTrans" cxnId="{1D557F05-B120-48B4-9D93-FC083B31EF90}">
      <dgm:prSet/>
      <dgm:spPr/>
      <dgm:t>
        <a:bodyPr/>
        <a:lstStyle/>
        <a:p>
          <a:endParaRPr lang="en-US"/>
        </a:p>
      </dgm:t>
    </dgm:pt>
    <dgm:pt modelId="{D75766AE-BA8C-425A-AA01-47DCA81D16C1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classes required of all students</a:t>
          </a:r>
        </a:p>
      </dgm:t>
    </dgm:pt>
    <dgm:pt modelId="{9F91D5CF-9054-4811-88BB-D3BEC8F20192}" type="sibTrans" cxnId="{992E5256-878D-40C3-80B9-FFD3BA4F3FF0}">
      <dgm:prSet/>
      <dgm:spPr/>
      <dgm:t>
        <a:bodyPr/>
        <a:lstStyle/>
        <a:p>
          <a:endParaRPr lang="en-US"/>
        </a:p>
      </dgm:t>
    </dgm:pt>
    <dgm:pt modelId="{AFE37A4C-D838-4954-9641-07DB05DE0ACE}" type="parTrans" cxnId="{992E5256-878D-40C3-80B9-FFD3BA4F3FF0}">
      <dgm:prSet/>
      <dgm:spPr/>
      <dgm:t>
        <a:bodyPr/>
        <a:lstStyle/>
        <a:p>
          <a:endParaRPr lang="en-US"/>
        </a:p>
      </dgm:t>
    </dgm:pt>
    <dgm:pt modelId="{FD0FE996-1BE1-43A5-9CA9-3E4B0E63BE59}" type="pres">
      <dgm:prSet presAssocID="{EC87CA3F-07BA-4887-B5AF-EC2E7E1E08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08F5CC-E202-4A97-9A87-EFB8F3FC874F}" type="pres">
      <dgm:prSet presAssocID="{BAD2A1FC-D308-4EF4-9D0D-13DA194AF02F}" presName="root1" presStyleCnt="0"/>
      <dgm:spPr/>
    </dgm:pt>
    <dgm:pt modelId="{32C9BC7C-B35F-4C27-9977-76F3909DF3F8}" type="pres">
      <dgm:prSet presAssocID="{BAD2A1FC-D308-4EF4-9D0D-13DA194AF02F}" presName="LevelOneTextNode" presStyleLbl="node0" presStyleIdx="0" presStyleCnt="1">
        <dgm:presLayoutVars>
          <dgm:chPref val="3"/>
        </dgm:presLayoutVars>
      </dgm:prSet>
      <dgm:spPr/>
    </dgm:pt>
    <dgm:pt modelId="{E7440B33-4C24-4373-8632-C1E8CE9C2986}" type="pres">
      <dgm:prSet presAssocID="{BAD2A1FC-D308-4EF4-9D0D-13DA194AF02F}" presName="level2hierChild" presStyleCnt="0"/>
      <dgm:spPr/>
    </dgm:pt>
    <dgm:pt modelId="{EF2068F7-DB2C-4454-A958-61CD405B41B4}" type="pres">
      <dgm:prSet presAssocID="{67DCE75B-0F65-45E8-8E18-D2D8ED364F27}" presName="conn2-1" presStyleLbl="parChTrans1D2" presStyleIdx="0" presStyleCnt="2"/>
      <dgm:spPr/>
    </dgm:pt>
    <dgm:pt modelId="{F37E55BC-6B42-4B1D-A27F-97F1E6FB5A25}" type="pres">
      <dgm:prSet presAssocID="{67DCE75B-0F65-45E8-8E18-D2D8ED364F27}" presName="connTx" presStyleLbl="parChTrans1D2" presStyleIdx="0" presStyleCnt="2"/>
      <dgm:spPr/>
    </dgm:pt>
    <dgm:pt modelId="{1C0798C4-1781-437E-B3CA-5F8CE8976D5B}" type="pres">
      <dgm:prSet presAssocID="{E626A5D9-118E-4B8F-8E86-799B6780A026}" presName="root2" presStyleCnt="0"/>
      <dgm:spPr/>
    </dgm:pt>
    <dgm:pt modelId="{4550B9E8-8038-4038-99D1-E1517A952741}" type="pres">
      <dgm:prSet presAssocID="{E626A5D9-118E-4B8F-8E86-799B6780A026}" presName="LevelTwoTextNode" presStyleLbl="node2" presStyleIdx="0" presStyleCnt="2">
        <dgm:presLayoutVars>
          <dgm:chPref val="3"/>
        </dgm:presLayoutVars>
      </dgm:prSet>
      <dgm:spPr/>
    </dgm:pt>
    <dgm:pt modelId="{8E3B8ADE-9A9B-4F40-8BAC-6C84698A5C1D}" type="pres">
      <dgm:prSet presAssocID="{E626A5D9-118E-4B8F-8E86-799B6780A026}" presName="level3hierChild" presStyleCnt="0"/>
      <dgm:spPr/>
    </dgm:pt>
    <dgm:pt modelId="{CD95B879-0C89-4590-80F2-2831B0023049}" type="pres">
      <dgm:prSet presAssocID="{AFE37A4C-D838-4954-9641-07DB05DE0ACE}" presName="conn2-1" presStyleLbl="parChTrans1D3" presStyleIdx="0" presStyleCnt="2"/>
      <dgm:spPr/>
    </dgm:pt>
    <dgm:pt modelId="{36BA6536-3C98-4560-948C-1930FF5E700C}" type="pres">
      <dgm:prSet presAssocID="{AFE37A4C-D838-4954-9641-07DB05DE0ACE}" presName="connTx" presStyleLbl="parChTrans1D3" presStyleIdx="0" presStyleCnt="2"/>
      <dgm:spPr/>
    </dgm:pt>
    <dgm:pt modelId="{D35C735C-F533-41E6-9BB6-B4D4A6466086}" type="pres">
      <dgm:prSet presAssocID="{D75766AE-BA8C-425A-AA01-47DCA81D16C1}" presName="root2" presStyleCnt="0"/>
      <dgm:spPr/>
    </dgm:pt>
    <dgm:pt modelId="{256DD176-4775-4D8F-BD38-BAFA678447BE}" type="pres">
      <dgm:prSet presAssocID="{D75766AE-BA8C-425A-AA01-47DCA81D16C1}" presName="LevelTwoTextNode" presStyleLbl="node3" presStyleIdx="0" presStyleCnt="2" custScaleX="100500" custScaleY="91755">
        <dgm:presLayoutVars>
          <dgm:chPref val="3"/>
        </dgm:presLayoutVars>
      </dgm:prSet>
      <dgm:spPr/>
    </dgm:pt>
    <dgm:pt modelId="{069F8ACD-549F-41CF-A703-D63EAF70BDE5}" type="pres">
      <dgm:prSet presAssocID="{D75766AE-BA8C-425A-AA01-47DCA81D16C1}" presName="level3hierChild" presStyleCnt="0"/>
      <dgm:spPr/>
    </dgm:pt>
    <dgm:pt modelId="{ECA3BABE-4E88-42F6-BE82-348E551C5C13}" type="pres">
      <dgm:prSet presAssocID="{6FAA26DF-13DA-4422-AC23-79C3502AB0B5}" presName="conn2-1" presStyleLbl="parChTrans1D3" presStyleIdx="1" presStyleCnt="2"/>
      <dgm:spPr/>
    </dgm:pt>
    <dgm:pt modelId="{4D569DC5-668B-403E-B357-630C5A929209}" type="pres">
      <dgm:prSet presAssocID="{6FAA26DF-13DA-4422-AC23-79C3502AB0B5}" presName="connTx" presStyleLbl="parChTrans1D3" presStyleIdx="1" presStyleCnt="2"/>
      <dgm:spPr/>
    </dgm:pt>
    <dgm:pt modelId="{E2DC7BC5-BE21-4A41-B68C-E3DDE1C4BEA1}" type="pres">
      <dgm:prSet presAssocID="{CCE05DAB-16BC-4BFF-9546-7B1C0FECA98F}" presName="root2" presStyleCnt="0"/>
      <dgm:spPr/>
    </dgm:pt>
    <dgm:pt modelId="{0EE5B807-C0DC-43A9-B432-AE4560DEAB76}" type="pres">
      <dgm:prSet presAssocID="{CCE05DAB-16BC-4BFF-9546-7B1C0FECA98F}" presName="LevelTwoTextNode" presStyleLbl="node3" presStyleIdx="1" presStyleCnt="2" custScaleX="101101" custScaleY="89931">
        <dgm:presLayoutVars>
          <dgm:chPref val="3"/>
        </dgm:presLayoutVars>
      </dgm:prSet>
      <dgm:spPr/>
    </dgm:pt>
    <dgm:pt modelId="{AEFF8C8C-C4A2-400B-AE33-76CF4E1067FC}" type="pres">
      <dgm:prSet presAssocID="{CCE05DAB-16BC-4BFF-9546-7B1C0FECA98F}" presName="level3hierChild" presStyleCnt="0"/>
      <dgm:spPr/>
    </dgm:pt>
    <dgm:pt modelId="{B8E13F19-9701-4FB0-B3BF-D1CFC2B28CD6}" type="pres">
      <dgm:prSet presAssocID="{7A101EA7-3539-4D40-B29B-4F111C593972}" presName="conn2-1" presStyleLbl="parChTrans1D2" presStyleIdx="1" presStyleCnt="2"/>
      <dgm:spPr/>
    </dgm:pt>
    <dgm:pt modelId="{BDBFAFA1-B163-4A62-AD8A-13755C933309}" type="pres">
      <dgm:prSet presAssocID="{7A101EA7-3539-4D40-B29B-4F111C593972}" presName="connTx" presStyleLbl="parChTrans1D2" presStyleIdx="1" presStyleCnt="2"/>
      <dgm:spPr/>
    </dgm:pt>
    <dgm:pt modelId="{0EDEA447-8868-4E55-A283-93E92ED8B149}" type="pres">
      <dgm:prSet presAssocID="{CC8E1DC4-52F3-4CB3-A450-0602F425F7EA}" presName="root2" presStyleCnt="0"/>
      <dgm:spPr/>
    </dgm:pt>
    <dgm:pt modelId="{00AE7E30-8489-44DF-AB8E-7E6F4F5DF118}" type="pres">
      <dgm:prSet presAssocID="{CC8E1DC4-52F3-4CB3-A450-0602F425F7EA}" presName="LevelTwoTextNode" presStyleLbl="node2" presStyleIdx="1" presStyleCnt="2">
        <dgm:presLayoutVars>
          <dgm:chPref val="3"/>
        </dgm:presLayoutVars>
      </dgm:prSet>
      <dgm:spPr/>
    </dgm:pt>
    <dgm:pt modelId="{7F78EB9A-B3A2-4301-8E12-C9947B7978A5}" type="pres">
      <dgm:prSet presAssocID="{CC8E1DC4-52F3-4CB3-A450-0602F425F7EA}" presName="level3hierChild" presStyleCnt="0"/>
      <dgm:spPr/>
    </dgm:pt>
  </dgm:ptLst>
  <dgm:cxnLst>
    <dgm:cxn modelId="{1D557F05-B120-48B4-9D93-FC083B31EF90}" srcId="{E626A5D9-118E-4B8F-8E86-799B6780A026}" destId="{CCE05DAB-16BC-4BFF-9546-7B1C0FECA98F}" srcOrd="1" destOrd="0" parTransId="{6FAA26DF-13DA-4422-AC23-79C3502AB0B5}" sibTransId="{9935305D-00FB-44D7-BC97-4C590B8DC972}"/>
    <dgm:cxn modelId="{D1546511-41F4-4716-9AC6-3C06AD206FD3}" type="presOf" srcId="{6FAA26DF-13DA-4422-AC23-79C3502AB0B5}" destId="{ECA3BABE-4E88-42F6-BE82-348E551C5C13}" srcOrd="0" destOrd="0" presId="urn:microsoft.com/office/officeart/2005/8/layout/hierarchy2"/>
    <dgm:cxn modelId="{DDC86611-2E0F-4816-A2BE-5E21AD1BECB2}" srcId="{EC87CA3F-07BA-4887-B5AF-EC2E7E1E0810}" destId="{BAD2A1FC-D308-4EF4-9D0D-13DA194AF02F}" srcOrd="0" destOrd="0" parTransId="{D5B5ECFF-0BF9-46FC-BAA3-BE6F539235CB}" sibTransId="{7F94A242-BE0D-438C-B596-DC37810DDAF8}"/>
    <dgm:cxn modelId="{041B3A2A-1953-4341-80CF-148EA3EFCECD}" type="presOf" srcId="{EC87CA3F-07BA-4887-B5AF-EC2E7E1E0810}" destId="{FD0FE996-1BE1-43A5-9CA9-3E4B0E63BE59}" srcOrd="0" destOrd="0" presId="urn:microsoft.com/office/officeart/2005/8/layout/hierarchy2"/>
    <dgm:cxn modelId="{72DFEB35-F11D-4D96-BDC0-F4DF7066B848}" type="presOf" srcId="{67DCE75B-0F65-45E8-8E18-D2D8ED364F27}" destId="{F37E55BC-6B42-4B1D-A27F-97F1E6FB5A25}" srcOrd="1" destOrd="0" presId="urn:microsoft.com/office/officeart/2005/8/layout/hierarchy2"/>
    <dgm:cxn modelId="{CAD04D42-DD8E-46AD-B96C-6EC8F385B0D6}" type="presOf" srcId="{CC8E1DC4-52F3-4CB3-A450-0602F425F7EA}" destId="{00AE7E30-8489-44DF-AB8E-7E6F4F5DF118}" srcOrd="0" destOrd="0" presId="urn:microsoft.com/office/officeart/2005/8/layout/hierarchy2"/>
    <dgm:cxn modelId="{E0CFD945-2A4C-4B1F-BBC3-B394BD59A046}" type="presOf" srcId="{E626A5D9-118E-4B8F-8E86-799B6780A026}" destId="{4550B9E8-8038-4038-99D1-E1517A952741}" srcOrd="0" destOrd="0" presId="urn:microsoft.com/office/officeart/2005/8/layout/hierarchy2"/>
    <dgm:cxn modelId="{EE014873-A3A0-45E9-8222-C4E866818256}" type="presOf" srcId="{AFE37A4C-D838-4954-9641-07DB05DE0ACE}" destId="{CD95B879-0C89-4590-80F2-2831B0023049}" srcOrd="0" destOrd="0" presId="urn:microsoft.com/office/officeart/2005/8/layout/hierarchy2"/>
    <dgm:cxn modelId="{788D0F76-D951-4FE5-AF28-BA0065C52324}" srcId="{BAD2A1FC-D308-4EF4-9D0D-13DA194AF02F}" destId="{E626A5D9-118E-4B8F-8E86-799B6780A026}" srcOrd="0" destOrd="0" parTransId="{67DCE75B-0F65-45E8-8E18-D2D8ED364F27}" sibTransId="{201B11FD-4541-4A07-950C-26738DB8898D}"/>
    <dgm:cxn modelId="{992E5256-878D-40C3-80B9-FFD3BA4F3FF0}" srcId="{E626A5D9-118E-4B8F-8E86-799B6780A026}" destId="{D75766AE-BA8C-425A-AA01-47DCA81D16C1}" srcOrd="0" destOrd="0" parTransId="{AFE37A4C-D838-4954-9641-07DB05DE0ACE}" sibTransId="{9F91D5CF-9054-4811-88BB-D3BEC8F20192}"/>
    <dgm:cxn modelId="{AADFF182-43C2-440B-AAFB-F319D2887A1C}" type="presOf" srcId="{67DCE75B-0F65-45E8-8E18-D2D8ED364F27}" destId="{EF2068F7-DB2C-4454-A958-61CD405B41B4}" srcOrd="0" destOrd="0" presId="urn:microsoft.com/office/officeart/2005/8/layout/hierarchy2"/>
    <dgm:cxn modelId="{1F2F8093-DF51-415D-A6EA-9EA6FC750A90}" type="presOf" srcId="{7A101EA7-3539-4D40-B29B-4F111C593972}" destId="{B8E13F19-9701-4FB0-B3BF-D1CFC2B28CD6}" srcOrd="0" destOrd="0" presId="urn:microsoft.com/office/officeart/2005/8/layout/hierarchy2"/>
    <dgm:cxn modelId="{7520ED95-5CC7-4F48-B62A-AA133F11EF06}" type="presOf" srcId="{D75766AE-BA8C-425A-AA01-47DCA81D16C1}" destId="{256DD176-4775-4D8F-BD38-BAFA678447BE}" srcOrd="0" destOrd="0" presId="urn:microsoft.com/office/officeart/2005/8/layout/hierarchy2"/>
    <dgm:cxn modelId="{EAC092A0-D460-468B-B778-9EB77AB076EA}" type="presOf" srcId="{CCE05DAB-16BC-4BFF-9546-7B1C0FECA98F}" destId="{0EE5B807-C0DC-43A9-B432-AE4560DEAB76}" srcOrd="0" destOrd="0" presId="urn:microsoft.com/office/officeart/2005/8/layout/hierarchy2"/>
    <dgm:cxn modelId="{F770C3B6-DC2E-488F-AD7B-38E4C5E0A04E}" srcId="{BAD2A1FC-D308-4EF4-9D0D-13DA194AF02F}" destId="{CC8E1DC4-52F3-4CB3-A450-0602F425F7EA}" srcOrd="1" destOrd="0" parTransId="{7A101EA7-3539-4D40-B29B-4F111C593972}" sibTransId="{1EDC1709-5374-4025-AB5E-82CE2406A5D8}"/>
    <dgm:cxn modelId="{F96A73B7-9794-4151-88A8-1F3552AF8C56}" type="presOf" srcId="{AFE37A4C-D838-4954-9641-07DB05DE0ACE}" destId="{36BA6536-3C98-4560-948C-1930FF5E700C}" srcOrd="1" destOrd="0" presId="urn:microsoft.com/office/officeart/2005/8/layout/hierarchy2"/>
    <dgm:cxn modelId="{BB797FC2-5604-4CC0-A948-FF39C4FC461E}" type="presOf" srcId="{7A101EA7-3539-4D40-B29B-4F111C593972}" destId="{BDBFAFA1-B163-4A62-AD8A-13755C933309}" srcOrd="1" destOrd="0" presId="urn:microsoft.com/office/officeart/2005/8/layout/hierarchy2"/>
    <dgm:cxn modelId="{E9099FD1-8276-45A9-BA24-5798EF314A1F}" type="presOf" srcId="{6FAA26DF-13DA-4422-AC23-79C3502AB0B5}" destId="{4D569DC5-668B-403E-B357-630C5A929209}" srcOrd="1" destOrd="0" presId="urn:microsoft.com/office/officeart/2005/8/layout/hierarchy2"/>
    <dgm:cxn modelId="{02C8C7E4-C8EA-46F5-BB72-6F826DEE6925}" type="presOf" srcId="{BAD2A1FC-D308-4EF4-9D0D-13DA194AF02F}" destId="{32C9BC7C-B35F-4C27-9977-76F3909DF3F8}" srcOrd="0" destOrd="0" presId="urn:microsoft.com/office/officeart/2005/8/layout/hierarchy2"/>
    <dgm:cxn modelId="{3B827839-EC8B-408C-88CF-0288CF27D54B}" type="presParOf" srcId="{FD0FE996-1BE1-43A5-9CA9-3E4B0E63BE59}" destId="{A408F5CC-E202-4A97-9A87-EFB8F3FC874F}" srcOrd="0" destOrd="0" presId="urn:microsoft.com/office/officeart/2005/8/layout/hierarchy2"/>
    <dgm:cxn modelId="{D772D206-53A8-4972-B638-FC45646F1B91}" type="presParOf" srcId="{A408F5CC-E202-4A97-9A87-EFB8F3FC874F}" destId="{32C9BC7C-B35F-4C27-9977-76F3909DF3F8}" srcOrd="0" destOrd="0" presId="urn:microsoft.com/office/officeart/2005/8/layout/hierarchy2"/>
    <dgm:cxn modelId="{5C79DD18-2FEF-4107-AC22-3242C04F8D05}" type="presParOf" srcId="{A408F5CC-E202-4A97-9A87-EFB8F3FC874F}" destId="{E7440B33-4C24-4373-8632-C1E8CE9C2986}" srcOrd="1" destOrd="0" presId="urn:microsoft.com/office/officeart/2005/8/layout/hierarchy2"/>
    <dgm:cxn modelId="{B799FBC3-36DC-462B-B3D4-A8389D49A152}" type="presParOf" srcId="{E7440B33-4C24-4373-8632-C1E8CE9C2986}" destId="{EF2068F7-DB2C-4454-A958-61CD405B41B4}" srcOrd="0" destOrd="0" presId="urn:microsoft.com/office/officeart/2005/8/layout/hierarchy2"/>
    <dgm:cxn modelId="{13FADF74-DBA5-4C0D-971A-F51CF7F6712B}" type="presParOf" srcId="{EF2068F7-DB2C-4454-A958-61CD405B41B4}" destId="{F37E55BC-6B42-4B1D-A27F-97F1E6FB5A25}" srcOrd="0" destOrd="0" presId="urn:microsoft.com/office/officeart/2005/8/layout/hierarchy2"/>
    <dgm:cxn modelId="{F1A973D1-C2B4-45E2-8C8E-FD354EEAC033}" type="presParOf" srcId="{E7440B33-4C24-4373-8632-C1E8CE9C2986}" destId="{1C0798C4-1781-437E-B3CA-5F8CE8976D5B}" srcOrd="1" destOrd="0" presId="urn:microsoft.com/office/officeart/2005/8/layout/hierarchy2"/>
    <dgm:cxn modelId="{51917A8D-E6AC-42A1-979A-3E949F90BBE7}" type="presParOf" srcId="{1C0798C4-1781-437E-B3CA-5F8CE8976D5B}" destId="{4550B9E8-8038-4038-99D1-E1517A952741}" srcOrd="0" destOrd="0" presId="urn:microsoft.com/office/officeart/2005/8/layout/hierarchy2"/>
    <dgm:cxn modelId="{9D689E80-B902-4FD1-A733-134FE3EB208B}" type="presParOf" srcId="{1C0798C4-1781-437E-B3CA-5F8CE8976D5B}" destId="{8E3B8ADE-9A9B-4F40-8BAC-6C84698A5C1D}" srcOrd="1" destOrd="0" presId="urn:microsoft.com/office/officeart/2005/8/layout/hierarchy2"/>
    <dgm:cxn modelId="{C6DC9A4F-F524-45FC-B27F-03222EA2BE7C}" type="presParOf" srcId="{8E3B8ADE-9A9B-4F40-8BAC-6C84698A5C1D}" destId="{CD95B879-0C89-4590-80F2-2831B0023049}" srcOrd="0" destOrd="0" presId="urn:microsoft.com/office/officeart/2005/8/layout/hierarchy2"/>
    <dgm:cxn modelId="{6FF46C41-C13F-475D-ABB1-7E91AD1C7CC1}" type="presParOf" srcId="{CD95B879-0C89-4590-80F2-2831B0023049}" destId="{36BA6536-3C98-4560-948C-1930FF5E700C}" srcOrd="0" destOrd="0" presId="urn:microsoft.com/office/officeart/2005/8/layout/hierarchy2"/>
    <dgm:cxn modelId="{EE3D9190-D7AF-40D8-B76F-986E1CDABB48}" type="presParOf" srcId="{8E3B8ADE-9A9B-4F40-8BAC-6C84698A5C1D}" destId="{D35C735C-F533-41E6-9BB6-B4D4A6466086}" srcOrd="1" destOrd="0" presId="urn:microsoft.com/office/officeart/2005/8/layout/hierarchy2"/>
    <dgm:cxn modelId="{6EFE0456-B3D4-4050-AE99-751B73AC0F5F}" type="presParOf" srcId="{D35C735C-F533-41E6-9BB6-B4D4A6466086}" destId="{256DD176-4775-4D8F-BD38-BAFA678447BE}" srcOrd="0" destOrd="0" presId="urn:microsoft.com/office/officeart/2005/8/layout/hierarchy2"/>
    <dgm:cxn modelId="{C3A1FBD4-CF07-43EB-898B-635F46DCD0CD}" type="presParOf" srcId="{D35C735C-F533-41E6-9BB6-B4D4A6466086}" destId="{069F8ACD-549F-41CF-A703-D63EAF70BDE5}" srcOrd="1" destOrd="0" presId="urn:microsoft.com/office/officeart/2005/8/layout/hierarchy2"/>
    <dgm:cxn modelId="{C804309B-208E-4EA5-B33B-15C25FA6DBBA}" type="presParOf" srcId="{8E3B8ADE-9A9B-4F40-8BAC-6C84698A5C1D}" destId="{ECA3BABE-4E88-42F6-BE82-348E551C5C13}" srcOrd="2" destOrd="0" presId="urn:microsoft.com/office/officeart/2005/8/layout/hierarchy2"/>
    <dgm:cxn modelId="{E607FFD6-F8BC-410C-821C-05922DC38883}" type="presParOf" srcId="{ECA3BABE-4E88-42F6-BE82-348E551C5C13}" destId="{4D569DC5-668B-403E-B357-630C5A929209}" srcOrd="0" destOrd="0" presId="urn:microsoft.com/office/officeart/2005/8/layout/hierarchy2"/>
    <dgm:cxn modelId="{4A2159AC-9C7C-4EC2-B9D3-A38B2BD2E438}" type="presParOf" srcId="{8E3B8ADE-9A9B-4F40-8BAC-6C84698A5C1D}" destId="{E2DC7BC5-BE21-4A41-B68C-E3DDE1C4BEA1}" srcOrd="3" destOrd="0" presId="urn:microsoft.com/office/officeart/2005/8/layout/hierarchy2"/>
    <dgm:cxn modelId="{0E57BB18-9112-4DE9-A2DA-AE8A4B795F4B}" type="presParOf" srcId="{E2DC7BC5-BE21-4A41-B68C-E3DDE1C4BEA1}" destId="{0EE5B807-C0DC-43A9-B432-AE4560DEAB76}" srcOrd="0" destOrd="0" presId="urn:microsoft.com/office/officeart/2005/8/layout/hierarchy2"/>
    <dgm:cxn modelId="{321EEDE4-36BD-4997-BAB5-9414E816A303}" type="presParOf" srcId="{E2DC7BC5-BE21-4A41-B68C-E3DDE1C4BEA1}" destId="{AEFF8C8C-C4A2-400B-AE33-76CF4E1067FC}" srcOrd="1" destOrd="0" presId="urn:microsoft.com/office/officeart/2005/8/layout/hierarchy2"/>
    <dgm:cxn modelId="{659C76B4-ACD3-4D6D-9D78-0BD8A7DD2B54}" type="presParOf" srcId="{E7440B33-4C24-4373-8632-C1E8CE9C2986}" destId="{B8E13F19-9701-4FB0-B3BF-D1CFC2B28CD6}" srcOrd="2" destOrd="0" presId="urn:microsoft.com/office/officeart/2005/8/layout/hierarchy2"/>
    <dgm:cxn modelId="{0DE21D60-1CD4-4BC5-AAFA-CA5C9B8273B4}" type="presParOf" srcId="{B8E13F19-9701-4FB0-B3BF-D1CFC2B28CD6}" destId="{BDBFAFA1-B163-4A62-AD8A-13755C933309}" srcOrd="0" destOrd="0" presId="urn:microsoft.com/office/officeart/2005/8/layout/hierarchy2"/>
    <dgm:cxn modelId="{7113EB3E-B9A7-44D1-809A-696ED8DCDC22}" type="presParOf" srcId="{E7440B33-4C24-4373-8632-C1E8CE9C2986}" destId="{0EDEA447-8868-4E55-A283-93E92ED8B149}" srcOrd="3" destOrd="0" presId="urn:microsoft.com/office/officeart/2005/8/layout/hierarchy2"/>
    <dgm:cxn modelId="{C30B8A64-A382-4559-8F5F-D0C8CB463744}" type="presParOf" srcId="{0EDEA447-8868-4E55-A283-93E92ED8B149}" destId="{00AE7E30-8489-44DF-AB8E-7E6F4F5DF118}" srcOrd="0" destOrd="0" presId="urn:microsoft.com/office/officeart/2005/8/layout/hierarchy2"/>
    <dgm:cxn modelId="{5BCBA10D-7845-4B4B-995F-369B41E34869}" type="presParOf" srcId="{0EDEA447-8868-4E55-A283-93E92ED8B149}" destId="{7F78EB9A-B3A2-4301-8E12-C9947B7978A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0664C87-A8A6-4D80-AE99-023B9EF9DF7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EBD5260-03C2-41E4-A3D5-E2E23350B97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 dirty="0"/>
            <a:t>Epidemiology</a:t>
          </a:r>
          <a:endParaRPr lang="en-US" dirty="0"/>
        </a:p>
      </dgm:t>
    </dgm:pt>
    <dgm:pt modelId="{CB825312-A0FD-4FF2-A202-3E327492BE8C}" type="parTrans" cxnId="{00D03542-2C3A-4D74-AFB9-7581B15E2139}">
      <dgm:prSet/>
      <dgm:spPr/>
      <dgm:t>
        <a:bodyPr/>
        <a:lstStyle/>
        <a:p>
          <a:endParaRPr lang="en-US"/>
        </a:p>
      </dgm:t>
    </dgm:pt>
    <dgm:pt modelId="{70E405EC-C34A-4F97-8C19-C5C84AD57371}" type="sibTrans" cxnId="{00D03542-2C3A-4D74-AFB9-7581B15E2139}">
      <dgm:prSet/>
      <dgm:spPr/>
      <dgm:t>
        <a:bodyPr/>
        <a:lstStyle/>
        <a:p>
          <a:endParaRPr lang="en-US"/>
        </a:p>
      </dgm:t>
    </dgm:pt>
    <dgm:pt modelId="{782F7D66-A6D5-43FC-95F8-6AEFDDB0D50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/>
            <a:t>Health Services Administration</a:t>
          </a:r>
          <a:endParaRPr lang="en-US"/>
        </a:p>
      </dgm:t>
    </dgm:pt>
    <dgm:pt modelId="{DDC2E9BB-509C-4288-B1F4-2E2AA746FE06}" type="parTrans" cxnId="{CC421EF5-8B4D-426D-9A0B-A105FD06C2ED}">
      <dgm:prSet/>
      <dgm:spPr/>
      <dgm:t>
        <a:bodyPr/>
        <a:lstStyle/>
        <a:p>
          <a:endParaRPr lang="en-US"/>
        </a:p>
      </dgm:t>
    </dgm:pt>
    <dgm:pt modelId="{31005564-18D6-49BD-B2FE-48B2C916DA5D}" type="sibTrans" cxnId="{CC421EF5-8B4D-426D-9A0B-A105FD06C2ED}">
      <dgm:prSet/>
      <dgm:spPr/>
      <dgm:t>
        <a:bodyPr/>
        <a:lstStyle/>
        <a:p>
          <a:endParaRPr lang="en-US"/>
        </a:p>
      </dgm:t>
    </dgm:pt>
    <dgm:pt modelId="{8B1123C7-6B80-4E29-9082-A0DFF14C08B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Multi-discipline</a:t>
          </a:r>
        </a:p>
      </dgm:t>
    </dgm:pt>
    <dgm:pt modelId="{29242221-8FCD-4C49-8559-8BBCA9A2A35E}" type="parTrans" cxnId="{32DE69D6-A3DB-42BB-BD53-FEBE986F83AB}">
      <dgm:prSet/>
      <dgm:spPr/>
      <dgm:t>
        <a:bodyPr/>
        <a:lstStyle/>
        <a:p>
          <a:endParaRPr lang="en-US"/>
        </a:p>
      </dgm:t>
    </dgm:pt>
    <dgm:pt modelId="{636BABE5-237E-412C-9201-5135A91B10D8}" type="sibTrans" cxnId="{32DE69D6-A3DB-42BB-BD53-FEBE986F83AB}">
      <dgm:prSet/>
      <dgm:spPr/>
      <dgm:t>
        <a:bodyPr/>
        <a:lstStyle/>
        <a:p>
          <a:endParaRPr lang="en-US"/>
        </a:p>
      </dgm:t>
    </dgm:pt>
    <dgm:pt modelId="{90EE11B5-5EB2-480F-800F-7166D5DD59D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Multi-discipline</a:t>
          </a:r>
        </a:p>
      </dgm:t>
    </dgm:pt>
    <dgm:pt modelId="{B58008CB-2E42-45A9-BD3F-D78898E8A694}" type="parTrans" cxnId="{D85525B4-BC0D-4E6C-88D1-6AC6107E3E4D}">
      <dgm:prSet/>
      <dgm:spPr/>
      <dgm:t>
        <a:bodyPr/>
        <a:lstStyle/>
        <a:p>
          <a:endParaRPr lang="en-US"/>
        </a:p>
      </dgm:t>
    </dgm:pt>
    <dgm:pt modelId="{AB7108EC-ADBE-4BEA-BB7F-93B694E9979C}" type="sibTrans" cxnId="{D85525B4-BC0D-4E6C-88D1-6AC6107E3E4D}">
      <dgm:prSet/>
      <dgm:spPr/>
      <dgm:t>
        <a:bodyPr/>
        <a:lstStyle/>
        <a:p>
          <a:endParaRPr lang="en-US"/>
        </a:p>
      </dgm:t>
    </dgm:pt>
    <dgm:pt modelId="{105838E7-E036-42AF-93E8-7FA6C8B528E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Multi-discipline</a:t>
          </a:r>
        </a:p>
      </dgm:t>
    </dgm:pt>
    <dgm:pt modelId="{256A690C-C9FF-4977-B345-4766A047B7E6}" type="parTrans" cxnId="{5BC02125-5E42-465E-AB8E-837CA8DC6135}">
      <dgm:prSet/>
      <dgm:spPr/>
      <dgm:t>
        <a:bodyPr/>
        <a:lstStyle/>
        <a:p>
          <a:endParaRPr lang="en-US"/>
        </a:p>
      </dgm:t>
    </dgm:pt>
    <dgm:pt modelId="{54C7E734-825E-4EB5-8E73-687767704D2C}" type="sibTrans" cxnId="{5BC02125-5E42-465E-AB8E-837CA8DC6135}">
      <dgm:prSet/>
      <dgm:spPr/>
      <dgm:t>
        <a:bodyPr/>
        <a:lstStyle/>
        <a:p>
          <a:endParaRPr lang="en-US"/>
        </a:p>
      </dgm:t>
    </dgm:pt>
    <dgm:pt modelId="{49C2C637-5E62-49B4-A7D9-8E66A349F190}" type="pres">
      <dgm:prSet presAssocID="{80664C87-A8A6-4D80-AE99-023B9EF9DF76}" presName="linear" presStyleCnt="0">
        <dgm:presLayoutVars>
          <dgm:animLvl val="lvl"/>
          <dgm:resizeHandles val="exact"/>
        </dgm:presLayoutVars>
      </dgm:prSet>
      <dgm:spPr/>
    </dgm:pt>
    <dgm:pt modelId="{6DC04C3D-2EB1-4612-B6BB-75D9ECF9F4B5}" type="pres">
      <dgm:prSet presAssocID="{EEBD5260-03C2-41E4-A3D5-E2E23350B97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D2B679A-3956-4426-B22B-703BF9DC1289}" type="pres">
      <dgm:prSet presAssocID="{70E405EC-C34A-4F97-8C19-C5C84AD57371}" presName="spacer" presStyleCnt="0"/>
      <dgm:spPr/>
    </dgm:pt>
    <dgm:pt modelId="{4FDC8800-05CE-432E-A45A-4102A36D6AC7}" type="pres">
      <dgm:prSet presAssocID="{782F7D66-A6D5-43FC-95F8-6AEFDDB0D50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457EBA5-7ABC-4334-A0B6-58D934C63D1B}" type="pres">
      <dgm:prSet presAssocID="{31005564-18D6-49BD-B2FE-48B2C916DA5D}" presName="spacer" presStyleCnt="0"/>
      <dgm:spPr/>
    </dgm:pt>
    <dgm:pt modelId="{B533D936-CB04-4740-AF59-44ADD5D8158A}" type="pres">
      <dgm:prSet presAssocID="{8B1123C7-6B80-4E29-9082-A0DFF14C08B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05ED595-6F77-4518-9B70-F6264E22F1F0}" type="pres">
      <dgm:prSet presAssocID="{636BABE5-237E-412C-9201-5135A91B10D8}" presName="spacer" presStyleCnt="0"/>
      <dgm:spPr/>
    </dgm:pt>
    <dgm:pt modelId="{68E916D6-3961-4B7A-8934-45FE3FD51751}" type="pres">
      <dgm:prSet presAssocID="{90EE11B5-5EB2-480F-800F-7166D5DD59D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99DDEF-FB55-4DFA-8A05-63594FF61E36}" type="pres">
      <dgm:prSet presAssocID="{AB7108EC-ADBE-4BEA-BB7F-93B694E9979C}" presName="spacer" presStyleCnt="0"/>
      <dgm:spPr/>
    </dgm:pt>
    <dgm:pt modelId="{A88FC0D2-A198-495D-87FE-2C09325C0177}" type="pres">
      <dgm:prSet presAssocID="{105838E7-E036-42AF-93E8-7FA6C8B528E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C3D0814-F0EC-4EE3-9ADE-9ADDC03DBC5B}" type="presOf" srcId="{90EE11B5-5EB2-480F-800F-7166D5DD59DB}" destId="{68E916D6-3961-4B7A-8934-45FE3FD51751}" srcOrd="0" destOrd="0" presId="urn:microsoft.com/office/officeart/2005/8/layout/vList2"/>
    <dgm:cxn modelId="{5BC02125-5E42-465E-AB8E-837CA8DC6135}" srcId="{80664C87-A8A6-4D80-AE99-023B9EF9DF76}" destId="{105838E7-E036-42AF-93E8-7FA6C8B528E7}" srcOrd="4" destOrd="0" parTransId="{256A690C-C9FF-4977-B345-4766A047B7E6}" sibTransId="{54C7E734-825E-4EB5-8E73-687767704D2C}"/>
    <dgm:cxn modelId="{818B5C29-0E31-4390-9F85-EFBC123E6A6D}" type="presOf" srcId="{EEBD5260-03C2-41E4-A3D5-E2E23350B97B}" destId="{6DC04C3D-2EB1-4612-B6BB-75D9ECF9F4B5}" srcOrd="0" destOrd="0" presId="urn:microsoft.com/office/officeart/2005/8/layout/vList2"/>
    <dgm:cxn modelId="{D1D2405F-590C-432F-8F50-EF0A9C731271}" type="presOf" srcId="{8B1123C7-6B80-4E29-9082-A0DFF14C08B3}" destId="{B533D936-CB04-4740-AF59-44ADD5D8158A}" srcOrd="0" destOrd="0" presId="urn:microsoft.com/office/officeart/2005/8/layout/vList2"/>
    <dgm:cxn modelId="{00D03542-2C3A-4D74-AFB9-7581B15E2139}" srcId="{80664C87-A8A6-4D80-AE99-023B9EF9DF76}" destId="{EEBD5260-03C2-41E4-A3D5-E2E23350B97B}" srcOrd="0" destOrd="0" parTransId="{CB825312-A0FD-4FF2-A202-3E327492BE8C}" sibTransId="{70E405EC-C34A-4F97-8C19-C5C84AD57371}"/>
    <dgm:cxn modelId="{D85525B4-BC0D-4E6C-88D1-6AC6107E3E4D}" srcId="{80664C87-A8A6-4D80-AE99-023B9EF9DF76}" destId="{90EE11B5-5EB2-480F-800F-7166D5DD59DB}" srcOrd="3" destOrd="0" parTransId="{B58008CB-2E42-45A9-BD3F-D78898E8A694}" sibTransId="{AB7108EC-ADBE-4BEA-BB7F-93B694E9979C}"/>
    <dgm:cxn modelId="{15FAB1CE-0D84-42B9-8703-E77A821C96AC}" type="presOf" srcId="{80664C87-A8A6-4D80-AE99-023B9EF9DF76}" destId="{49C2C637-5E62-49B4-A7D9-8E66A349F190}" srcOrd="0" destOrd="0" presId="urn:microsoft.com/office/officeart/2005/8/layout/vList2"/>
    <dgm:cxn modelId="{32DE69D6-A3DB-42BB-BD53-FEBE986F83AB}" srcId="{80664C87-A8A6-4D80-AE99-023B9EF9DF76}" destId="{8B1123C7-6B80-4E29-9082-A0DFF14C08B3}" srcOrd="2" destOrd="0" parTransId="{29242221-8FCD-4C49-8559-8BBCA9A2A35E}" sibTransId="{636BABE5-237E-412C-9201-5135A91B10D8}"/>
    <dgm:cxn modelId="{7EFB28DA-4B3B-44A7-BE61-19C6871D82E2}" type="presOf" srcId="{782F7D66-A6D5-43FC-95F8-6AEFDDB0D50A}" destId="{4FDC8800-05CE-432E-A45A-4102A36D6AC7}" srcOrd="0" destOrd="0" presId="urn:microsoft.com/office/officeart/2005/8/layout/vList2"/>
    <dgm:cxn modelId="{30D93BEA-91E0-4D40-B7E7-B77D0E8CFA77}" type="presOf" srcId="{105838E7-E036-42AF-93E8-7FA6C8B528E7}" destId="{A88FC0D2-A198-495D-87FE-2C09325C0177}" srcOrd="0" destOrd="0" presId="urn:microsoft.com/office/officeart/2005/8/layout/vList2"/>
    <dgm:cxn modelId="{CC421EF5-8B4D-426D-9A0B-A105FD06C2ED}" srcId="{80664C87-A8A6-4D80-AE99-023B9EF9DF76}" destId="{782F7D66-A6D5-43FC-95F8-6AEFDDB0D50A}" srcOrd="1" destOrd="0" parTransId="{DDC2E9BB-509C-4288-B1F4-2E2AA746FE06}" sibTransId="{31005564-18D6-49BD-B2FE-48B2C916DA5D}"/>
    <dgm:cxn modelId="{50B16533-FE8B-4736-93E1-CD2AD43DBA71}" type="presParOf" srcId="{49C2C637-5E62-49B4-A7D9-8E66A349F190}" destId="{6DC04C3D-2EB1-4612-B6BB-75D9ECF9F4B5}" srcOrd="0" destOrd="0" presId="urn:microsoft.com/office/officeart/2005/8/layout/vList2"/>
    <dgm:cxn modelId="{525731EA-C8F6-4194-8ACF-051638F78B1E}" type="presParOf" srcId="{49C2C637-5E62-49B4-A7D9-8E66A349F190}" destId="{AD2B679A-3956-4426-B22B-703BF9DC1289}" srcOrd="1" destOrd="0" presId="urn:microsoft.com/office/officeart/2005/8/layout/vList2"/>
    <dgm:cxn modelId="{6151FC4F-8762-4A1C-8500-BDDC8A86D996}" type="presParOf" srcId="{49C2C637-5E62-49B4-A7D9-8E66A349F190}" destId="{4FDC8800-05CE-432E-A45A-4102A36D6AC7}" srcOrd="2" destOrd="0" presId="urn:microsoft.com/office/officeart/2005/8/layout/vList2"/>
    <dgm:cxn modelId="{61483CE6-45BE-4645-8A17-D42C66749297}" type="presParOf" srcId="{49C2C637-5E62-49B4-A7D9-8E66A349F190}" destId="{7457EBA5-7ABC-4334-A0B6-58D934C63D1B}" srcOrd="3" destOrd="0" presId="urn:microsoft.com/office/officeart/2005/8/layout/vList2"/>
    <dgm:cxn modelId="{27DE1E19-91E8-4DC0-AB97-2EE80EA9A7A0}" type="presParOf" srcId="{49C2C637-5E62-49B4-A7D9-8E66A349F190}" destId="{B533D936-CB04-4740-AF59-44ADD5D8158A}" srcOrd="4" destOrd="0" presId="urn:microsoft.com/office/officeart/2005/8/layout/vList2"/>
    <dgm:cxn modelId="{47345B46-92AC-436E-BF78-EA317AAF9FE1}" type="presParOf" srcId="{49C2C637-5E62-49B4-A7D9-8E66A349F190}" destId="{C05ED595-6F77-4518-9B70-F6264E22F1F0}" srcOrd="5" destOrd="0" presId="urn:microsoft.com/office/officeart/2005/8/layout/vList2"/>
    <dgm:cxn modelId="{FB6F1368-6687-4BD5-973B-008DEEA71FCE}" type="presParOf" srcId="{49C2C637-5E62-49B4-A7D9-8E66A349F190}" destId="{68E916D6-3961-4B7A-8934-45FE3FD51751}" srcOrd="6" destOrd="0" presId="urn:microsoft.com/office/officeart/2005/8/layout/vList2"/>
    <dgm:cxn modelId="{B1471869-C44A-4AC2-A395-AD865A8B7057}" type="presParOf" srcId="{49C2C637-5E62-49B4-A7D9-8E66A349F190}" destId="{DC99DDEF-FB55-4DFA-8A05-63594FF61E36}" srcOrd="7" destOrd="0" presId="urn:microsoft.com/office/officeart/2005/8/layout/vList2"/>
    <dgm:cxn modelId="{B859FFAB-6DC4-4B8D-9520-8AD9ECEC8D2C}" type="presParOf" srcId="{49C2C637-5E62-49B4-A7D9-8E66A349F190}" destId="{A88FC0D2-A198-495D-87FE-2C09325C017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0C6650-5157-4749-8878-3FC39157817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8A4582-5A56-49B7-8503-629F65DA4740}">
      <dgm:prSet/>
      <dgm:spPr/>
      <dgm:t>
        <a:bodyPr/>
        <a:lstStyle/>
        <a:p>
          <a:r>
            <a:rPr lang="en-US" b="0"/>
            <a:t>Multi-discipline</a:t>
          </a:r>
          <a:endParaRPr lang="en-US"/>
        </a:p>
      </dgm:t>
    </dgm:pt>
    <dgm:pt modelId="{5FA9063B-24CE-427F-B02F-F6C067996D1C}" type="parTrans" cxnId="{E0576566-A1DC-4D62-B15F-031A10FB3420}">
      <dgm:prSet/>
      <dgm:spPr/>
      <dgm:t>
        <a:bodyPr/>
        <a:lstStyle/>
        <a:p>
          <a:endParaRPr lang="en-US"/>
        </a:p>
      </dgm:t>
    </dgm:pt>
    <dgm:pt modelId="{701D1D2A-3ED3-4D8A-9A6F-9D1153CFB032}" type="sibTrans" cxnId="{E0576566-A1DC-4D62-B15F-031A10FB3420}">
      <dgm:prSet/>
      <dgm:spPr/>
      <dgm:t>
        <a:bodyPr/>
        <a:lstStyle/>
        <a:p>
          <a:endParaRPr lang="en-US"/>
        </a:p>
      </dgm:t>
    </dgm:pt>
    <dgm:pt modelId="{D0308A1A-C181-4DC5-AB67-52346E95C497}">
      <dgm:prSet/>
      <dgm:spPr/>
      <dgm:t>
        <a:bodyPr/>
        <a:lstStyle/>
        <a:p>
          <a:r>
            <a:rPr lang="en-US" b="0"/>
            <a:t>Multi-discipline</a:t>
          </a:r>
          <a:endParaRPr lang="en-US"/>
        </a:p>
      </dgm:t>
    </dgm:pt>
    <dgm:pt modelId="{5FE04D46-0C08-40E2-8A16-2AC6C5E87977}" type="parTrans" cxnId="{1ACF1BA5-4B78-4F8D-9F76-48ACE6B1BFB9}">
      <dgm:prSet/>
      <dgm:spPr/>
      <dgm:t>
        <a:bodyPr/>
        <a:lstStyle/>
        <a:p>
          <a:endParaRPr lang="en-US"/>
        </a:p>
      </dgm:t>
    </dgm:pt>
    <dgm:pt modelId="{D38EBFDA-0A35-40BD-B339-DBA15C9CCC52}" type="sibTrans" cxnId="{1ACF1BA5-4B78-4F8D-9F76-48ACE6B1BFB9}">
      <dgm:prSet/>
      <dgm:spPr/>
      <dgm:t>
        <a:bodyPr/>
        <a:lstStyle/>
        <a:p>
          <a:endParaRPr lang="en-US"/>
        </a:p>
      </dgm:t>
    </dgm:pt>
    <dgm:pt modelId="{3C5AE64D-7971-416D-877F-DE82F5BD1054}">
      <dgm:prSet/>
      <dgm:spPr/>
      <dgm:t>
        <a:bodyPr/>
        <a:lstStyle/>
        <a:p>
          <a:r>
            <a:rPr lang="en-US" b="0"/>
            <a:t>Multi-discipline</a:t>
          </a:r>
          <a:endParaRPr lang="en-US"/>
        </a:p>
      </dgm:t>
    </dgm:pt>
    <dgm:pt modelId="{F5B78250-6E6B-4C99-B2B5-A3DA1011BE3C}" type="parTrans" cxnId="{B5C70F88-D939-4448-9149-DC90C1C9701B}">
      <dgm:prSet/>
      <dgm:spPr/>
      <dgm:t>
        <a:bodyPr/>
        <a:lstStyle/>
        <a:p>
          <a:endParaRPr lang="en-US"/>
        </a:p>
      </dgm:t>
    </dgm:pt>
    <dgm:pt modelId="{6B92BB05-3214-48D6-8088-273EBDFC59B4}" type="sibTrans" cxnId="{B5C70F88-D939-4448-9149-DC90C1C9701B}">
      <dgm:prSet/>
      <dgm:spPr/>
      <dgm:t>
        <a:bodyPr/>
        <a:lstStyle/>
        <a:p>
          <a:endParaRPr lang="en-US"/>
        </a:p>
      </dgm:t>
    </dgm:pt>
    <dgm:pt modelId="{83177C99-AFFB-47FC-8E81-D690E981CEDB}" type="pres">
      <dgm:prSet presAssocID="{F10C6650-5157-4749-8878-3FC39157817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BCD978-64E0-40CB-8E52-39DE76115A4B}" type="pres">
      <dgm:prSet presAssocID="{538A4582-5A56-49B7-8503-629F65DA4740}" presName="root" presStyleCnt="0"/>
      <dgm:spPr/>
    </dgm:pt>
    <dgm:pt modelId="{BEDCCBD0-E02F-4C3C-800A-DFE9D27205F2}" type="pres">
      <dgm:prSet presAssocID="{538A4582-5A56-49B7-8503-629F65DA4740}" presName="rootComposite" presStyleCnt="0"/>
      <dgm:spPr/>
    </dgm:pt>
    <dgm:pt modelId="{9164A74A-DA0A-44F8-BA15-E0A00C36ACFE}" type="pres">
      <dgm:prSet presAssocID="{538A4582-5A56-49B7-8503-629F65DA4740}" presName="rootText" presStyleLbl="node1" presStyleIdx="0" presStyleCnt="3"/>
      <dgm:spPr/>
    </dgm:pt>
    <dgm:pt modelId="{7E61FD0C-4C35-4337-AE99-8ECE049DD224}" type="pres">
      <dgm:prSet presAssocID="{538A4582-5A56-49B7-8503-629F65DA4740}" presName="rootConnector" presStyleLbl="node1" presStyleIdx="0" presStyleCnt="3"/>
      <dgm:spPr/>
    </dgm:pt>
    <dgm:pt modelId="{9E38985F-3291-4F8B-9158-3A33AA9EF7FC}" type="pres">
      <dgm:prSet presAssocID="{538A4582-5A56-49B7-8503-629F65DA4740}" presName="childShape" presStyleCnt="0"/>
      <dgm:spPr/>
    </dgm:pt>
    <dgm:pt modelId="{A29D4E74-261C-48FE-8524-D62E24F475C7}" type="pres">
      <dgm:prSet presAssocID="{D0308A1A-C181-4DC5-AB67-52346E95C497}" presName="root" presStyleCnt="0"/>
      <dgm:spPr/>
    </dgm:pt>
    <dgm:pt modelId="{3BEDADAF-09A7-45DE-9952-54C20AE8D722}" type="pres">
      <dgm:prSet presAssocID="{D0308A1A-C181-4DC5-AB67-52346E95C497}" presName="rootComposite" presStyleCnt="0"/>
      <dgm:spPr/>
    </dgm:pt>
    <dgm:pt modelId="{C80AC404-B1F9-4E82-A290-A028D1D91B3D}" type="pres">
      <dgm:prSet presAssocID="{D0308A1A-C181-4DC5-AB67-52346E95C497}" presName="rootText" presStyleLbl="node1" presStyleIdx="1" presStyleCnt="3"/>
      <dgm:spPr/>
    </dgm:pt>
    <dgm:pt modelId="{1B7B6387-28E1-41D9-B417-BF4A724B5082}" type="pres">
      <dgm:prSet presAssocID="{D0308A1A-C181-4DC5-AB67-52346E95C497}" presName="rootConnector" presStyleLbl="node1" presStyleIdx="1" presStyleCnt="3"/>
      <dgm:spPr/>
    </dgm:pt>
    <dgm:pt modelId="{F2B8D24A-A338-4893-B663-17A1A3BB517E}" type="pres">
      <dgm:prSet presAssocID="{D0308A1A-C181-4DC5-AB67-52346E95C497}" presName="childShape" presStyleCnt="0"/>
      <dgm:spPr/>
    </dgm:pt>
    <dgm:pt modelId="{A9C801C4-C57B-48C1-A3BA-2B8ECE433424}" type="pres">
      <dgm:prSet presAssocID="{3C5AE64D-7971-416D-877F-DE82F5BD1054}" presName="root" presStyleCnt="0"/>
      <dgm:spPr/>
    </dgm:pt>
    <dgm:pt modelId="{A0F83943-E28A-4C5E-8BCE-30CC16CB4851}" type="pres">
      <dgm:prSet presAssocID="{3C5AE64D-7971-416D-877F-DE82F5BD1054}" presName="rootComposite" presStyleCnt="0"/>
      <dgm:spPr/>
    </dgm:pt>
    <dgm:pt modelId="{5A4A527B-9786-4A45-AEE9-196692377C0C}" type="pres">
      <dgm:prSet presAssocID="{3C5AE64D-7971-416D-877F-DE82F5BD1054}" presName="rootText" presStyleLbl="node1" presStyleIdx="2" presStyleCnt="3"/>
      <dgm:spPr/>
    </dgm:pt>
    <dgm:pt modelId="{F91A9C86-EAEC-468C-882F-B00D82D3A6B7}" type="pres">
      <dgm:prSet presAssocID="{3C5AE64D-7971-416D-877F-DE82F5BD1054}" presName="rootConnector" presStyleLbl="node1" presStyleIdx="2" presStyleCnt="3"/>
      <dgm:spPr/>
    </dgm:pt>
    <dgm:pt modelId="{3E705195-9879-452A-AC6B-71214512827B}" type="pres">
      <dgm:prSet presAssocID="{3C5AE64D-7971-416D-877F-DE82F5BD1054}" presName="childShape" presStyleCnt="0"/>
      <dgm:spPr/>
    </dgm:pt>
  </dgm:ptLst>
  <dgm:cxnLst>
    <dgm:cxn modelId="{E5170A1A-F8E3-42C2-9293-9D0222B6E32C}" type="presOf" srcId="{538A4582-5A56-49B7-8503-629F65DA4740}" destId="{9164A74A-DA0A-44F8-BA15-E0A00C36ACFE}" srcOrd="0" destOrd="0" presId="urn:microsoft.com/office/officeart/2005/8/layout/hierarchy3"/>
    <dgm:cxn modelId="{025A792B-3E23-42A7-AD8E-8D79D0BD8688}" type="presOf" srcId="{F10C6650-5157-4749-8878-3FC391578178}" destId="{83177C99-AFFB-47FC-8E81-D690E981CEDB}" srcOrd="0" destOrd="0" presId="urn:microsoft.com/office/officeart/2005/8/layout/hierarchy3"/>
    <dgm:cxn modelId="{E0576566-A1DC-4D62-B15F-031A10FB3420}" srcId="{F10C6650-5157-4749-8878-3FC391578178}" destId="{538A4582-5A56-49B7-8503-629F65DA4740}" srcOrd="0" destOrd="0" parTransId="{5FA9063B-24CE-427F-B02F-F6C067996D1C}" sibTransId="{701D1D2A-3ED3-4D8A-9A6F-9D1153CFB032}"/>
    <dgm:cxn modelId="{FBECC751-D95A-4C04-A853-6FDCAF693A0B}" type="presOf" srcId="{D0308A1A-C181-4DC5-AB67-52346E95C497}" destId="{1B7B6387-28E1-41D9-B417-BF4A724B5082}" srcOrd="1" destOrd="0" presId="urn:microsoft.com/office/officeart/2005/8/layout/hierarchy3"/>
    <dgm:cxn modelId="{0AC91352-8F00-4F6C-BBEF-18DB9B7475B1}" type="presOf" srcId="{538A4582-5A56-49B7-8503-629F65DA4740}" destId="{7E61FD0C-4C35-4337-AE99-8ECE049DD224}" srcOrd="1" destOrd="0" presId="urn:microsoft.com/office/officeart/2005/8/layout/hierarchy3"/>
    <dgm:cxn modelId="{B5C70F88-D939-4448-9149-DC90C1C9701B}" srcId="{F10C6650-5157-4749-8878-3FC391578178}" destId="{3C5AE64D-7971-416D-877F-DE82F5BD1054}" srcOrd="2" destOrd="0" parTransId="{F5B78250-6E6B-4C99-B2B5-A3DA1011BE3C}" sibTransId="{6B92BB05-3214-48D6-8088-273EBDFC59B4}"/>
    <dgm:cxn modelId="{CF480AA0-CA24-4B3D-9C97-3BD02AD40A48}" type="presOf" srcId="{3C5AE64D-7971-416D-877F-DE82F5BD1054}" destId="{F91A9C86-EAEC-468C-882F-B00D82D3A6B7}" srcOrd="1" destOrd="0" presId="urn:microsoft.com/office/officeart/2005/8/layout/hierarchy3"/>
    <dgm:cxn modelId="{1ACF1BA5-4B78-4F8D-9F76-48ACE6B1BFB9}" srcId="{F10C6650-5157-4749-8878-3FC391578178}" destId="{D0308A1A-C181-4DC5-AB67-52346E95C497}" srcOrd="1" destOrd="0" parTransId="{5FE04D46-0C08-40E2-8A16-2AC6C5E87977}" sibTransId="{D38EBFDA-0A35-40BD-B339-DBA15C9CCC52}"/>
    <dgm:cxn modelId="{E40F8DD4-7F9D-42A5-8016-20F41A5E3264}" type="presOf" srcId="{3C5AE64D-7971-416D-877F-DE82F5BD1054}" destId="{5A4A527B-9786-4A45-AEE9-196692377C0C}" srcOrd="0" destOrd="0" presId="urn:microsoft.com/office/officeart/2005/8/layout/hierarchy3"/>
    <dgm:cxn modelId="{751F5EEA-97AF-42DC-9218-ABE1E2775EA4}" type="presOf" srcId="{D0308A1A-C181-4DC5-AB67-52346E95C497}" destId="{C80AC404-B1F9-4E82-A290-A028D1D91B3D}" srcOrd="0" destOrd="0" presId="urn:microsoft.com/office/officeart/2005/8/layout/hierarchy3"/>
    <dgm:cxn modelId="{C8EB39D6-B742-42A7-B6C9-AB65EC22D635}" type="presParOf" srcId="{83177C99-AFFB-47FC-8E81-D690E981CEDB}" destId="{26BCD978-64E0-40CB-8E52-39DE76115A4B}" srcOrd="0" destOrd="0" presId="urn:microsoft.com/office/officeart/2005/8/layout/hierarchy3"/>
    <dgm:cxn modelId="{12380215-88C0-47B7-BDD2-78EBF64D1312}" type="presParOf" srcId="{26BCD978-64E0-40CB-8E52-39DE76115A4B}" destId="{BEDCCBD0-E02F-4C3C-800A-DFE9D27205F2}" srcOrd="0" destOrd="0" presId="urn:microsoft.com/office/officeart/2005/8/layout/hierarchy3"/>
    <dgm:cxn modelId="{4853D89F-4127-4578-ADB5-0A5D10B4B947}" type="presParOf" srcId="{BEDCCBD0-E02F-4C3C-800A-DFE9D27205F2}" destId="{9164A74A-DA0A-44F8-BA15-E0A00C36ACFE}" srcOrd="0" destOrd="0" presId="urn:microsoft.com/office/officeart/2005/8/layout/hierarchy3"/>
    <dgm:cxn modelId="{6661649D-CB4D-40B3-9A29-D1E5D9E6F21D}" type="presParOf" srcId="{BEDCCBD0-E02F-4C3C-800A-DFE9D27205F2}" destId="{7E61FD0C-4C35-4337-AE99-8ECE049DD224}" srcOrd="1" destOrd="0" presId="urn:microsoft.com/office/officeart/2005/8/layout/hierarchy3"/>
    <dgm:cxn modelId="{8A01D57D-122A-4FB1-8A38-048E9917E095}" type="presParOf" srcId="{26BCD978-64E0-40CB-8E52-39DE76115A4B}" destId="{9E38985F-3291-4F8B-9158-3A33AA9EF7FC}" srcOrd="1" destOrd="0" presId="urn:microsoft.com/office/officeart/2005/8/layout/hierarchy3"/>
    <dgm:cxn modelId="{F99F9D41-9387-44E1-BFA2-9F99D6D455D7}" type="presParOf" srcId="{83177C99-AFFB-47FC-8E81-D690E981CEDB}" destId="{A29D4E74-261C-48FE-8524-D62E24F475C7}" srcOrd="1" destOrd="0" presId="urn:microsoft.com/office/officeart/2005/8/layout/hierarchy3"/>
    <dgm:cxn modelId="{620AFF0A-9B32-4DA9-96E8-8B53C2094F91}" type="presParOf" srcId="{A29D4E74-261C-48FE-8524-D62E24F475C7}" destId="{3BEDADAF-09A7-45DE-9952-54C20AE8D722}" srcOrd="0" destOrd="0" presId="urn:microsoft.com/office/officeart/2005/8/layout/hierarchy3"/>
    <dgm:cxn modelId="{335BC9BA-4327-45D9-BDFD-58FB7CD7566A}" type="presParOf" srcId="{3BEDADAF-09A7-45DE-9952-54C20AE8D722}" destId="{C80AC404-B1F9-4E82-A290-A028D1D91B3D}" srcOrd="0" destOrd="0" presId="urn:microsoft.com/office/officeart/2005/8/layout/hierarchy3"/>
    <dgm:cxn modelId="{2606A11A-BC63-4E7F-898B-EC36F2A95DB9}" type="presParOf" srcId="{3BEDADAF-09A7-45DE-9952-54C20AE8D722}" destId="{1B7B6387-28E1-41D9-B417-BF4A724B5082}" srcOrd="1" destOrd="0" presId="urn:microsoft.com/office/officeart/2005/8/layout/hierarchy3"/>
    <dgm:cxn modelId="{81C1F386-DD85-4B4C-A239-F7CE020C6091}" type="presParOf" srcId="{A29D4E74-261C-48FE-8524-D62E24F475C7}" destId="{F2B8D24A-A338-4893-B663-17A1A3BB517E}" srcOrd="1" destOrd="0" presId="urn:microsoft.com/office/officeart/2005/8/layout/hierarchy3"/>
    <dgm:cxn modelId="{8FECEE8D-5595-40FD-95F8-4A351E3868DA}" type="presParOf" srcId="{83177C99-AFFB-47FC-8E81-D690E981CEDB}" destId="{A9C801C4-C57B-48C1-A3BA-2B8ECE433424}" srcOrd="2" destOrd="0" presId="urn:microsoft.com/office/officeart/2005/8/layout/hierarchy3"/>
    <dgm:cxn modelId="{D9233012-2AE2-4059-AA8F-C3528DDB682F}" type="presParOf" srcId="{A9C801C4-C57B-48C1-A3BA-2B8ECE433424}" destId="{A0F83943-E28A-4C5E-8BCE-30CC16CB4851}" srcOrd="0" destOrd="0" presId="urn:microsoft.com/office/officeart/2005/8/layout/hierarchy3"/>
    <dgm:cxn modelId="{F9076586-9276-433D-91FB-377E9D9FD1C2}" type="presParOf" srcId="{A0F83943-E28A-4C5E-8BCE-30CC16CB4851}" destId="{5A4A527B-9786-4A45-AEE9-196692377C0C}" srcOrd="0" destOrd="0" presId="urn:microsoft.com/office/officeart/2005/8/layout/hierarchy3"/>
    <dgm:cxn modelId="{FBD840E9-FDCE-437B-B944-69171FB6B458}" type="presParOf" srcId="{A0F83943-E28A-4C5E-8BCE-30CC16CB4851}" destId="{F91A9C86-EAEC-468C-882F-B00D82D3A6B7}" srcOrd="1" destOrd="0" presId="urn:microsoft.com/office/officeart/2005/8/layout/hierarchy3"/>
    <dgm:cxn modelId="{99B77073-14B5-47A6-9F72-FB49458D1BF8}" type="presParOf" srcId="{A9C801C4-C57B-48C1-A3BA-2B8ECE433424}" destId="{3E705195-9879-452A-AC6B-71214512827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AA80392-76B1-49C1-9B5B-42F6DB9106D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054877B-6984-4E88-AC79-BC021D64EFD7}">
      <dgm:prSet/>
      <dgm:spPr/>
      <dgm:t>
        <a:bodyPr/>
        <a:lstStyle/>
        <a:p>
          <a:r>
            <a:rPr lang="en-US" dirty="0"/>
            <a:t>Median: 5 classes</a:t>
          </a:r>
        </a:p>
      </dgm:t>
    </dgm:pt>
    <dgm:pt modelId="{3F4E8466-8D74-4AF1-ADAD-6BBECDEDCC62}" type="parTrans" cxnId="{947F051A-2C14-467C-A38A-16AA7EE00A27}">
      <dgm:prSet/>
      <dgm:spPr/>
      <dgm:t>
        <a:bodyPr/>
        <a:lstStyle/>
        <a:p>
          <a:endParaRPr lang="en-US"/>
        </a:p>
      </dgm:t>
    </dgm:pt>
    <dgm:pt modelId="{11CC7091-F48C-4B4F-A0D4-A39C788DD2EB}" type="sibTrans" cxnId="{947F051A-2C14-467C-A38A-16AA7EE00A27}">
      <dgm:prSet/>
      <dgm:spPr/>
      <dgm:t>
        <a:bodyPr/>
        <a:lstStyle/>
        <a:p>
          <a:endParaRPr lang="en-US"/>
        </a:p>
      </dgm:t>
    </dgm:pt>
    <dgm:pt modelId="{9B13BF71-85BA-40BF-8385-1ACDE7FE759E}">
      <dgm:prSet/>
      <dgm:spPr/>
      <dgm:t>
        <a:bodyPr/>
        <a:lstStyle/>
        <a:p>
          <a:r>
            <a:rPr lang="en-US" dirty="0"/>
            <a:t>Range: 1-10 classes</a:t>
          </a:r>
        </a:p>
      </dgm:t>
    </dgm:pt>
    <dgm:pt modelId="{2165A1B7-7363-4FD4-81E5-3B7521E87C67}" type="parTrans" cxnId="{A6AA6F5D-C819-4682-A367-3B226C80B3C2}">
      <dgm:prSet/>
      <dgm:spPr/>
      <dgm:t>
        <a:bodyPr/>
        <a:lstStyle/>
        <a:p>
          <a:endParaRPr lang="en-US"/>
        </a:p>
      </dgm:t>
    </dgm:pt>
    <dgm:pt modelId="{B4B52908-C833-43D4-8C10-97804A9B7E6B}" type="sibTrans" cxnId="{A6AA6F5D-C819-4682-A367-3B226C80B3C2}">
      <dgm:prSet/>
      <dgm:spPr/>
      <dgm:t>
        <a:bodyPr/>
        <a:lstStyle/>
        <a:p>
          <a:endParaRPr lang="en-US"/>
        </a:p>
      </dgm:t>
    </dgm:pt>
    <dgm:pt modelId="{121D97A3-CB03-4D34-85EB-1120D594756A}">
      <dgm:prSet/>
      <dgm:spPr/>
      <dgm:t>
        <a:bodyPr/>
        <a:lstStyle/>
        <a:p>
          <a:r>
            <a:rPr lang="en-US" dirty="0"/>
            <a:t>Range: 8-24 semester credits</a:t>
          </a:r>
        </a:p>
      </dgm:t>
    </dgm:pt>
    <dgm:pt modelId="{6EB91C78-C160-45C2-BBC3-98C0E2EE6791}" type="parTrans" cxnId="{672B5F8C-53ED-4952-97A4-F85ABCF6209B}">
      <dgm:prSet/>
      <dgm:spPr/>
      <dgm:t>
        <a:bodyPr/>
        <a:lstStyle/>
        <a:p>
          <a:endParaRPr lang="en-US"/>
        </a:p>
      </dgm:t>
    </dgm:pt>
    <dgm:pt modelId="{316F459E-9A0C-4C2F-B745-17B798E41D85}" type="sibTrans" cxnId="{672B5F8C-53ED-4952-97A4-F85ABCF6209B}">
      <dgm:prSet/>
      <dgm:spPr/>
      <dgm:t>
        <a:bodyPr/>
        <a:lstStyle/>
        <a:p>
          <a:endParaRPr lang="en-US"/>
        </a:p>
      </dgm:t>
    </dgm:pt>
    <dgm:pt modelId="{B54300B7-BC43-44BD-9E00-8E01EF7E48A1}" type="pres">
      <dgm:prSet presAssocID="{EAA80392-76B1-49C1-9B5B-42F6DB9106D3}" presName="linear" presStyleCnt="0">
        <dgm:presLayoutVars>
          <dgm:animLvl val="lvl"/>
          <dgm:resizeHandles val="exact"/>
        </dgm:presLayoutVars>
      </dgm:prSet>
      <dgm:spPr/>
    </dgm:pt>
    <dgm:pt modelId="{9C22533F-C090-48EA-8154-6FFF739C0220}" type="pres">
      <dgm:prSet presAssocID="{C054877B-6984-4E88-AC79-BC021D64EFD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70A25D-CCAE-4819-B041-19CCB141EF56}" type="pres">
      <dgm:prSet presAssocID="{11CC7091-F48C-4B4F-A0D4-A39C788DD2EB}" presName="spacer" presStyleCnt="0"/>
      <dgm:spPr/>
    </dgm:pt>
    <dgm:pt modelId="{D8519B28-9D53-4769-9B5B-692DCE04BDA9}" type="pres">
      <dgm:prSet presAssocID="{9B13BF71-85BA-40BF-8385-1ACDE7FE75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DF7435-D27D-41BE-9AA8-40CE79D92203}" type="pres">
      <dgm:prSet presAssocID="{B4B52908-C833-43D4-8C10-97804A9B7E6B}" presName="spacer" presStyleCnt="0"/>
      <dgm:spPr/>
    </dgm:pt>
    <dgm:pt modelId="{800F2801-37BC-4C42-BA97-4AA5E2D4FEE0}" type="pres">
      <dgm:prSet presAssocID="{121D97A3-CB03-4D34-85EB-1120D594756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47F051A-2C14-467C-A38A-16AA7EE00A27}" srcId="{EAA80392-76B1-49C1-9B5B-42F6DB9106D3}" destId="{C054877B-6984-4E88-AC79-BC021D64EFD7}" srcOrd="0" destOrd="0" parTransId="{3F4E8466-8D74-4AF1-ADAD-6BBECDEDCC62}" sibTransId="{11CC7091-F48C-4B4F-A0D4-A39C788DD2EB}"/>
    <dgm:cxn modelId="{D719CD2C-A699-4044-8F9D-EDB5CEC8746E}" type="presOf" srcId="{C054877B-6984-4E88-AC79-BC021D64EFD7}" destId="{9C22533F-C090-48EA-8154-6FFF739C0220}" srcOrd="0" destOrd="0" presId="urn:microsoft.com/office/officeart/2005/8/layout/vList2"/>
    <dgm:cxn modelId="{A6AA6F5D-C819-4682-A367-3B226C80B3C2}" srcId="{EAA80392-76B1-49C1-9B5B-42F6DB9106D3}" destId="{9B13BF71-85BA-40BF-8385-1ACDE7FE759E}" srcOrd="1" destOrd="0" parTransId="{2165A1B7-7363-4FD4-81E5-3B7521E87C67}" sibTransId="{B4B52908-C833-43D4-8C10-97804A9B7E6B}"/>
    <dgm:cxn modelId="{DF710151-C830-42FA-A57B-7A6B9367BAF8}" type="presOf" srcId="{9B13BF71-85BA-40BF-8385-1ACDE7FE759E}" destId="{D8519B28-9D53-4769-9B5B-692DCE04BDA9}" srcOrd="0" destOrd="0" presId="urn:microsoft.com/office/officeart/2005/8/layout/vList2"/>
    <dgm:cxn modelId="{8747DB8B-DF5E-463B-BA4C-234A957BE0D0}" type="presOf" srcId="{121D97A3-CB03-4D34-85EB-1120D594756A}" destId="{800F2801-37BC-4C42-BA97-4AA5E2D4FEE0}" srcOrd="0" destOrd="0" presId="urn:microsoft.com/office/officeart/2005/8/layout/vList2"/>
    <dgm:cxn modelId="{672B5F8C-53ED-4952-97A4-F85ABCF6209B}" srcId="{EAA80392-76B1-49C1-9B5B-42F6DB9106D3}" destId="{121D97A3-CB03-4D34-85EB-1120D594756A}" srcOrd="2" destOrd="0" parTransId="{6EB91C78-C160-45C2-BBC3-98C0E2EE6791}" sibTransId="{316F459E-9A0C-4C2F-B745-17B798E41D85}"/>
    <dgm:cxn modelId="{BEBAC2EB-BD30-4E4F-951C-E9D78D9A464E}" type="presOf" srcId="{EAA80392-76B1-49C1-9B5B-42F6DB9106D3}" destId="{B54300B7-BC43-44BD-9E00-8E01EF7E48A1}" srcOrd="0" destOrd="0" presId="urn:microsoft.com/office/officeart/2005/8/layout/vList2"/>
    <dgm:cxn modelId="{FB5CE31E-DEF2-41EF-9C68-EF971B15A0BB}" type="presParOf" srcId="{B54300B7-BC43-44BD-9E00-8E01EF7E48A1}" destId="{9C22533F-C090-48EA-8154-6FFF739C0220}" srcOrd="0" destOrd="0" presId="urn:microsoft.com/office/officeart/2005/8/layout/vList2"/>
    <dgm:cxn modelId="{9105CEA2-890C-4B1F-84AC-07B264411811}" type="presParOf" srcId="{B54300B7-BC43-44BD-9E00-8E01EF7E48A1}" destId="{C270A25D-CCAE-4819-B041-19CCB141EF56}" srcOrd="1" destOrd="0" presId="urn:microsoft.com/office/officeart/2005/8/layout/vList2"/>
    <dgm:cxn modelId="{3CD276BD-BAC8-40D2-9E1B-ADAB31B9FB36}" type="presParOf" srcId="{B54300B7-BC43-44BD-9E00-8E01EF7E48A1}" destId="{D8519B28-9D53-4769-9B5B-692DCE04BDA9}" srcOrd="2" destOrd="0" presId="urn:microsoft.com/office/officeart/2005/8/layout/vList2"/>
    <dgm:cxn modelId="{1538ECC5-D1B8-43BC-A61D-D1820DDA7919}" type="presParOf" srcId="{B54300B7-BC43-44BD-9E00-8E01EF7E48A1}" destId="{E3DF7435-D27D-41BE-9AA8-40CE79D92203}" srcOrd="3" destOrd="0" presId="urn:microsoft.com/office/officeart/2005/8/layout/vList2"/>
    <dgm:cxn modelId="{66D06887-E8A7-49B9-BD1C-554337164F86}" type="presParOf" srcId="{B54300B7-BC43-44BD-9E00-8E01EF7E48A1}" destId="{800F2801-37BC-4C42-BA97-4AA5E2D4FEE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EB86817-A15D-4C1D-B7CE-54273CDCFDC6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421FBD0-B119-4692-8B82-14076D3805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59 units offer accredited MS degrees</a:t>
          </a:r>
          <a:endParaRPr lang="en-US"/>
        </a:p>
      </dgm:t>
    </dgm:pt>
    <dgm:pt modelId="{9AD555C2-AD70-44C1-B7BB-3EA779C7BF2C}" type="parTrans" cxnId="{1272BCE7-88BA-4590-8D07-17D9FD6D217A}">
      <dgm:prSet/>
      <dgm:spPr/>
      <dgm:t>
        <a:bodyPr/>
        <a:lstStyle/>
        <a:p>
          <a:endParaRPr lang="en-US"/>
        </a:p>
      </dgm:t>
    </dgm:pt>
    <dgm:pt modelId="{333B665E-CBEE-4F3D-BC57-EF5BD9E34480}" type="sibTrans" cxnId="{1272BCE7-88BA-4590-8D07-17D9FD6D217A}">
      <dgm:prSet/>
      <dgm:spPr/>
      <dgm:t>
        <a:bodyPr/>
        <a:lstStyle/>
        <a:p>
          <a:endParaRPr lang="en-US"/>
        </a:p>
      </dgm:t>
    </dgm:pt>
    <dgm:pt modelId="{FB680228-3332-488C-A67E-BEDE27B1A8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53 SPH</a:t>
          </a:r>
          <a:endParaRPr lang="en-US"/>
        </a:p>
      </dgm:t>
    </dgm:pt>
    <dgm:pt modelId="{0D1C3103-68EB-47C4-8418-4F1C9A7BB84D}" type="parTrans" cxnId="{3CDE65FC-4E88-45EE-B7F0-98B48CE0BEAD}">
      <dgm:prSet/>
      <dgm:spPr/>
      <dgm:t>
        <a:bodyPr/>
        <a:lstStyle/>
        <a:p>
          <a:endParaRPr lang="en-US"/>
        </a:p>
      </dgm:t>
    </dgm:pt>
    <dgm:pt modelId="{249D21C3-D18F-43A9-ACB3-570614DCD2DF}" type="sibTrans" cxnId="{3CDE65FC-4E88-45EE-B7F0-98B48CE0BEAD}">
      <dgm:prSet/>
      <dgm:spPr/>
      <dgm:t>
        <a:bodyPr/>
        <a:lstStyle/>
        <a:p>
          <a:endParaRPr lang="en-US"/>
        </a:p>
      </dgm:t>
    </dgm:pt>
    <dgm:pt modelId="{20BAFF04-DA72-4653-A7B7-759F89D2E1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6 PHP</a:t>
          </a:r>
          <a:endParaRPr lang="en-US"/>
        </a:p>
      </dgm:t>
    </dgm:pt>
    <dgm:pt modelId="{6B870455-3F26-4387-B379-F4F06BEBAEBC}" type="parTrans" cxnId="{36092463-FD26-4102-9D6D-C66696288CF3}">
      <dgm:prSet/>
      <dgm:spPr/>
      <dgm:t>
        <a:bodyPr/>
        <a:lstStyle/>
        <a:p>
          <a:endParaRPr lang="en-US"/>
        </a:p>
      </dgm:t>
    </dgm:pt>
    <dgm:pt modelId="{250FD055-BE5E-4C04-A07C-97AF51D89303}" type="sibTrans" cxnId="{36092463-FD26-4102-9D6D-C66696288CF3}">
      <dgm:prSet/>
      <dgm:spPr/>
      <dgm:t>
        <a:bodyPr/>
        <a:lstStyle/>
        <a:p>
          <a:endParaRPr lang="en-US"/>
        </a:p>
      </dgm:t>
    </dgm:pt>
    <dgm:pt modelId="{97606831-705F-4F12-8E55-327D948BE2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265 programs of study</a:t>
          </a:r>
          <a:endParaRPr lang="en-US"/>
        </a:p>
      </dgm:t>
    </dgm:pt>
    <dgm:pt modelId="{E54F25C0-724F-4637-95DE-50B3609D2218}" type="parTrans" cxnId="{25867E4B-E53A-4E37-8891-3495AD113D30}">
      <dgm:prSet/>
      <dgm:spPr/>
      <dgm:t>
        <a:bodyPr/>
        <a:lstStyle/>
        <a:p>
          <a:endParaRPr lang="en-US"/>
        </a:p>
      </dgm:t>
    </dgm:pt>
    <dgm:pt modelId="{863DCFC3-2EF9-4FB8-A68C-8DE568EB124A}" type="sibTrans" cxnId="{25867E4B-E53A-4E37-8891-3495AD113D30}">
      <dgm:prSet/>
      <dgm:spPr/>
      <dgm:t>
        <a:bodyPr/>
        <a:lstStyle/>
        <a:p>
          <a:endParaRPr lang="en-US"/>
        </a:p>
      </dgm:t>
    </dgm:pt>
    <dgm:pt modelId="{CE3A256B-D70F-4FAC-8565-3443C1CE27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~65% of these are in 3 most popular areas:     EPI, BIOS, EHS</a:t>
          </a:r>
          <a:endParaRPr lang="en-US" dirty="0"/>
        </a:p>
      </dgm:t>
    </dgm:pt>
    <dgm:pt modelId="{27BF1407-4B6F-41DE-AC0A-4EF70CD974C6}" type="parTrans" cxnId="{DEA620D0-5F91-40CB-9EE4-A56BD7CCFB4B}">
      <dgm:prSet/>
      <dgm:spPr/>
      <dgm:t>
        <a:bodyPr/>
        <a:lstStyle/>
        <a:p>
          <a:endParaRPr lang="en-US"/>
        </a:p>
      </dgm:t>
    </dgm:pt>
    <dgm:pt modelId="{98C89327-9680-4693-9BE6-500FA5FCF603}" type="sibTrans" cxnId="{DEA620D0-5F91-40CB-9EE4-A56BD7CCFB4B}">
      <dgm:prSet/>
      <dgm:spPr/>
      <dgm:t>
        <a:bodyPr/>
        <a:lstStyle/>
        <a:p>
          <a:endParaRPr lang="en-US"/>
        </a:p>
      </dgm:t>
    </dgm:pt>
    <dgm:pt modelId="{4F8FC3DD-690B-484D-8CF7-86E60627F906}" type="pres">
      <dgm:prSet presAssocID="{CEB86817-A15D-4C1D-B7CE-54273CDCFDC6}" presName="linear" presStyleCnt="0">
        <dgm:presLayoutVars>
          <dgm:dir/>
          <dgm:animLvl val="lvl"/>
          <dgm:resizeHandles val="exact"/>
        </dgm:presLayoutVars>
      </dgm:prSet>
      <dgm:spPr/>
    </dgm:pt>
    <dgm:pt modelId="{2E15F910-6BB5-4487-BD02-DEEA313ABBC0}" type="pres">
      <dgm:prSet presAssocID="{4421FBD0-B119-4692-8B82-14076D38053D}" presName="parentLin" presStyleCnt="0"/>
      <dgm:spPr/>
    </dgm:pt>
    <dgm:pt modelId="{6F5CBE80-B941-435D-A663-D4479E88137B}" type="pres">
      <dgm:prSet presAssocID="{4421FBD0-B119-4692-8B82-14076D38053D}" presName="parentLeftMargin" presStyleLbl="node1" presStyleIdx="0" presStyleCnt="2"/>
      <dgm:spPr/>
    </dgm:pt>
    <dgm:pt modelId="{65F880C0-FF7E-4BEE-B0AA-66E3AFF23975}" type="pres">
      <dgm:prSet presAssocID="{4421FBD0-B119-4692-8B82-14076D38053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06A61E-4DAF-4EAF-9C3A-DA51847A3B0A}" type="pres">
      <dgm:prSet presAssocID="{4421FBD0-B119-4692-8B82-14076D38053D}" presName="negativeSpace" presStyleCnt="0"/>
      <dgm:spPr/>
    </dgm:pt>
    <dgm:pt modelId="{624A13E2-A15B-4D7C-AE19-53594A132B3E}" type="pres">
      <dgm:prSet presAssocID="{4421FBD0-B119-4692-8B82-14076D38053D}" presName="childText" presStyleLbl="conFgAcc1" presStyleIdx="0" presStyleCnt="2">
        <dgm:presLayoutVars>
          <dgm:bulletEnabled val="1"/>
        </dgm:presLayoutVars>
      </dgm:prSet>
      <dgm:spPr/>
    </dgm:pt>
    <dgm:pt modelId="{31B168C8-D276-45B5-A5AF-75C48FA24582}" type="pres">
      <dgm:prSet presAssocID="{333B665E-CBEE-4F3D-BC57-EF5BD9E34480}" presName="spaceBetweenRectangles" presStyleCnt="0"/>
      <dgm:spPr/>
    </dgm:pt>
    <dgm:pt modelId="{B3190ACE-DF24-43DD-8F1F-0799EFEA0E03}" type="pres">
      <dgm:prSet presAssocID="{97606831-705F-4F12-8E55-327D948BE29A}" presName="parentLin" presStyleCnt="0"/>
      <dgm:spPr/>
    </dgm:pt>
    <dgm:pt modelId="{32161593-80C1-4C32-A7D3-5A716D4EBF45}" type="pres">
      <dgm:prSet presAssocID="{97606831-705F-4F12-8E55-327D948BE29A}" presName="parentLeftMargin" presStyleLbl="node1" presStyleIdx="0" presStyleCnt="2"/>
      <dgm:spPr/>
    </dgm:pt>
    <dgm:pt modelId="{B37B0E06-5CD7-4EDC-9CCF-C2F395604810}" type="pres">
      <dgm:prSet presAssocID="{97606831-705F-4F12-8E55-327D948BE29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8647D0A-CD56-44EB-8A38-EBC3498735FE}" type="pres">
      <dgm:prSet presAssocID="{97606831-705F-4F12-8E55-327D948BE29A}" presName="negativeSpace" presStyleCnt="0"/>
      <dgm:spPr/>
    </dgm:pt>
    <dgm:pt modelId="{CB6BE355-F080-4F5A-82AD-AB85363BE3C5}" type="pres">
      <dgm:prSet presAssocID="{97606831-705F-4F12-8E55-327D948BE29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92E1727-846B-40D4-BFC7-E090816299C8}" type="presOf" srcId="{4421FBD0-B119-4692-8B82-14076D38053D}" destId="{6F5CBE80-B941-435D-A663-D4479E88137B}" srcOrd="0" destOrd="0" presId="urn:microsoft.com/office/officeart/2005/8/layout/list1"/>
    <dgm:cxn modelId="{9C18E25F-E713-4497-8FAF-1CE947E9B55F}" type="presOf" srcId="{4421FBD0-B119-4692-8B82-14076D38053D}" destId="{65F880C0-FF7E-4BEE-B0AA-66E3AFF23975}" srcOrd="1" destOrd="0" presId="urn:microsoft.com/office/officeart/2005/8/layout/list1"/>
    <dgm:cxn modelId="{36092463-FD26-4102-9D6D-C66696288CF3}" srcId="{4421FBD0-B119-4692-8B82-14076D38053D}" destId="{20BAFF04-DA72-4653-A7B7-759F89D2E1BD}" srcOrd="1" destOrd="0" parTransId="{6B870455-3F26-4387-B379-F4F06BEBAEBC}" sibTransId="{250FD055-BE5E-4C04-A07C-97AF51D89303}"/>
    <dgm:cxn modelId="{DD724A4B-EA21-4855-9F83-BC5369655432}" type="presOf" srcId="{CE3A256B-D70F-4FAC-8565-3443C1CE27C1}" destId="{CB6BE355-F080-4F5A-82AD-AB85363BE3C5}" srcOrd="0" destOrd="0" presId="urn:microsoft.com/office/officeart/2005/8/layout/list1"/>
    <dgm:cxn modelId="{25867E4B-E53A-4E37-8891-3495AD113D30}" srcId="{CEB86817-A15D-4C1D-B7CE-54273CDCFDC6}" destId="{97606831-705F-4F12-8E55-327D948BE29A}" srcOrd="1" destOrd="0" parTransId="{E54F25C0-724F-4637-95DE-50B3609D2218}" sibTransId="{863DCFC3-2EF9-4FB8-A68C-8DE568EB124A}"/>
    <dgm:cxn modelId="{C1BF6073-5EF0-4152-9D1A-8FBA47BBA70B}" type="presOf" srcId="{97606831-705F-4F12-8E55-327D948BE29A}" destId="{32161593-80C1-4C32-A7D3-5A716D4EBF45}" srcOrd="0" destOrd="0" presId="urn:microsoft.com/office/officeart/2005/8/layout/list1"/>
    <dgm:cxn modelId="{ED23D893-F869-43B7-85B2-755542780A53}" type="presOf" srcId="{20BAFF04-DA72-4653-A7B7-759F89D2E1BD}" destId="{624A13E2-A15B-4D7C-AE19-53594A132B3E}" srcOrd="0" destOrd="1" presId="urn:microsoft.com/office/officeart/2005/8/layout/list1"/>
    <dgm:cxn modelId="{C939D49A-D32A-4DAE-9B2C-B94B3F82CD2C}" type="presOf" srcId="{CEB86817-A15D-4C1D-B7CE-54273CDCFDC6}" destId="{4F8FC3DD-690B-484D-8CF7-86E60627F906}" srcOrd="0" destOrd="0" presId="urn:microsoft.com/office/officeart/2005/8/layout/list1"/>
    <dgm:cxn modelId="{2EDCC5B1-92CC-492C-85E4-52C6536375C5}" type="presOf" srcId="{FB680228-3332-488C-A67E-BEDE27B1A898}" destId="{624A13E2-A15B-4D7C-AE19-53594A132B3E}" srcOrd="0" destOrd="0" presId="urn:microsoft.com/office/officeart/2005/8/layout/list1"/>
    <dgm:cxn modelId="{333A3FB5-3130-4966-9B90-12776049DC5C}" type="presOf" srcId="{97606831-705F-4F12-8E55-327D948BE29A}" destId="{B37B0E06-5CD7-4EDC-9CCF-C2F395604810}" srcOrd="1" destOrd="0" presId="urn:microsoft.com/office/officeart/2005/8/layout/list1"/>
    <dgm:cxn modelId="{DEA620D0-5F91-40CB-9EE4-A56BD7CCFB4B}" srcId="{97606831-705F-4F12-8E55-327D948BE29A}" destId="{CE3A256B-D70F-4FAC-8565-3443C1CE27C1}" srcOrd="0" destOrd="0" parTransId="{27BF1407-4B6F-41DE-AC0A-4EF70CD974C6}" sibTransId="{98C89327-9680-4693-9BE6-500FA5FCF603}"/>
    <dgm:cxn modelId="{1272BCE7-88BA-4590-8D07-17D9FD6D217A}" srcId="{CEB86817-A15D-4C1D-B7CE-54273CDCFDC6}" destId="{4421FBD0-B119-4692-8B82-14076D38053D}" srcOrd="0" destOrd="0" parTransId="{9AD555C2-AD70-44C1-B7BB-3EA779C7BF2C}" sibTransId="{333B665E-CBEE-4F3D-BC57-EF5BD9E34480}"/>
    <dgm:cxn modelId="{3CDE65FC-4E88-45EE-B7F0-98B48CE0BEAD}" srcId="{4421FBD0-B119-4692-8B82-14076D38053D}" destId="{FB680228-3332-488C-A67E-BEDE27B1A898}" srcOrd="0" destOrd="0" parTransId="{0D1C3103-68EB-47C4-8418-4F1C9A7BB84D}" sibTransId="{249D21C3-D18F-43A9-ACB3-570614DCD2DF}"/>
    <dgm:cxn modelId="{DF0CE89C-BD26-4757-9E8A-9452C10A55B1}" type="presParOf" srcId="{4F8FC3DD-690B-484D-8CF7-86E60627F906}" destId="{2E15F910-6BB5-4487-BD02-DEEA313ABBC0}" srcOrd="0" destOrd="0" presId="urn:microsoft.com/office/officeart/2005/8/layout/list1"/>
    <dgm:cxn modelId="{61A798F7-1267-4847-8492-B8F86BDC417D}" type="presParOf" srcId="{2E15F910-6BB5-4487-BD02-DEEA313ABBC0}" destId="{6F5CBE80-B941-435D-A663-D4479E88137B}" srcOrd="0" destOrd="0" presId="urn:microsoft.com/office/officeart/2005/8/layout/list1"/>
    <dgm:cxn modelId="{F8A2B9D8-88B7-4B4F-9BF9-FD8E688AB7FC}" type="presParOf" srcId="{2E15F910-6BB5-4487-BD02-DEEA313ABBC0}" destId="{65F880C0-FF7E-4BEE-B0AA-66E3AFF23975}" srcOrd="1" destOrd="0" presId="urn:microsoft.com/office/officeart/2005/8/layout/list1"/>
    <dgm:cxn modelId="{34163C0D-B4D7-4340-876D-211A02A6B6B2}" type="presParOf" srcId="{4F8FC3DD-690B-484D-8CF7-86E60627F906}" destId="{4D06A61E-4DAF-4EAF-9C3A-DA51847A3B0A}" srcOrd="1" destOrd="0" presId="urn:microsoft.com/office/officeart/2005/8/layout/list1"/>
    <dgm:cxn modelId="{B47C14C3-5F7E-4AE2-8118-19010F8F39E8}" type="presParOf" srcId="{4F8FC3DD-690B-484D-8CF7-86E60627F906}" destId="{624A13E2-A15B-4D7C-AE19-53594A132B3E}" srcOrd="2" destOrd="0" presId="urn:microsoft.com/office/officeart/2005/8/layout/list1"/>
    <dgm:cxn modelId="{3D55AB88-5E5F-4A90-9DF4-B7E4CC396B64}" type="presParOf" srcId="{4F8FC3DD-690B-484D-8CF7-86E60627F906}" destId="{31B168C8-D276-45B5-A5AF-75C48FA24582}" srcOrd="3" destOrd="0" presId="urn:microsoft.com/office/officeart/2005/8/layout/list1"/>
    <dgm:cxn modelId="{7E814C2C-BDDE-44A8-ACB5-CC7F120D7C0C}" type="presParOf" srcId="{4F8FC3DD-690B-484D-8CF7-86E60627F906}" destId="{B3190ACE-DF24-43DD-8F1F-0799EFEA0E03}" srcOrd="4" destOrd="0" presId="urn:microsoft.com/office/officeart/2005/8/layout/list1"/>
    <dgm:cxn modelId="{A424483E-4693-423D-8DBF-A10E0A895F71}" type="presParOf" srcId="{B3190ACE-DF24-43DD-8F1F-0799EFEA0E03}" destId="{32161593-80C1-4C32-A7D3-5A716D4EBF45}" srcOrd="0" destOrd="0" presId="urn:microsoft.com/office/officeart/2005/8/layout/list1"/>
    <dgm:cxn modelId="{100C80E5-3627-4787-AF3E-4A101547FE5F}" type="presParOf" srcId="{B3190ACE-DF24-43DD-8F1F-0799EFEA0E03}" destId="{B37B0E06-5CD7-4EDC-9CCF-C2F395604810}" srcOrd="1" destOrd="0" presId="urn:microsoft.com/office/officeart/2005/8/layout/list1"/>
    <dgm:cxn modelId="{8ED1587E-2868-4FAF-82FE-08EFAA3D1B78}" type="presParOf" srcId="{4F8FC3DD-690B-484D-8CF7-86E60627F906}" destId="{78647D0A-CD56-44EB-8A38-EBC3498735FE}" srcOrd="5" destOrd="0" presId="urn:microsoft.com/office/officeart/2005/8/layout/list1"/>
    <dgm:cxn modelId="{BB65E915-3290-483C-A231-80FC50C3BACB}" type="presParOf" srcId="{4F8FC3DD-690B-484D-8CF7-86E60627F906}" destId="{CB6BE355-F080-4F5A-82AD-AB85363BE3C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1E2AFA4-352D-4980-831F-9B1B4B7A96A2}" type="doc">
      <dgm:prSet loTypeId="urn:microsoft.com/office/officeart/2005/8/layout/process4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AA0F488-D6FE-45DE-AA7C-DCAB650DCC43}">
      <dgm:prSet/>
      <dgm:spPr/>
      <dgm:t>
        <a:bodyPr/>
        <a:lstStyle/>
        <a:p>
          <a:r>
            <a:rPr lang="en-US" b="0"/>
            <a:t>91 units offer accredited bachelor’s degrees</a:t>
          </a:r>
          <a:endParaRPr lang="en-US"/>
        </a:p>
      </dgm:t>
    </dgm:pt>
    <dgm:pt modelId="{EE32D804-A750-43E6-A611-3E9298921DE4}" type="parTrans" cxnId="{D3F60DA0-3664-4F47-BBD4-56827D8575C5}">
      <dgm:prSet/>
      <dgm:spPr/>
      <dgm:t>
        <a:bodyPr/>
        <a:lstStyle/>
        <a:p>
          <a:endParaRPr lang="en-US"/>
        </a:p>
      </dgm:t>
    </dgm:pt>
    <dgm:pt modelId="{E7A674B7-53F3-4CBD-912B-1439139ADE30}" type="sibTrans" cxnId="{D3F60DA0-3664-4F47-BBD4-56827D8575C5}">
      <dgm:prSet/>
      <dgm:spPr/>
      <dgm:t>
        <a:bodyPr/>
        <a:lstStyle/>
        <a:p>
          <a:endParaRPr lang="en-US"/>
        </a:p>
      </dgm:t>
    </dgm:pt>
    <dgm:pt modelId="{81248B08-376F-4A2C-85CF-C3DEE7EC497D}">
      <dgm:prSet/>
      <dgm:spPr/>
      <dgm:t>
        <a:bodyPr/>
        <a:lstStyle/>
        <a:p>
          <a:r>
            <a:rPr lang="en-US" b="0"/>
            <a:t>178 programs of study</a:t>
          </a:r>
          <a:endParaRPr lang="en-US"/>
        </a:p>
      </dgm:t>
    </dgm:pt>
    <dgm:pt modelId="{29BDD881-91B1-447C-A9CA-5F9075C92BE3}" type="parTrans" cxnId="{2D2CCB30-B9E9-449A-8A34-BE918541384F}">
      <dgm:prSet/>
      <dgm:spPr/>
      <dgm:t>
        <a:bodyPr/>
        <a:lstStyle/>
        <a:p>
          <a:endParaRPr lang="en-US"/>
        </a:p>
      </dgm:t>
    </dgm:pt>
    <dgm:pt modelId="{3D9E4490-ED29-40B9-89D1-02266676D2C5}" type="sibTrans" cxnId="{2D2CCB30-B9E9-449A-8A34-BE918541384F}">
      <dgm:prSet/>
      <dgm:spPr/>
      <dgm:t>
        <a:bodyPr/>
        <a:lstStyle/>
        <a:p>
          <a:endParaRPr lang="en-US"/>
        </a:p>
      </dgm:t>
    </dgm:pt>
    <dgm:pt modelId="{9A006E2F-7BBB-4A95-9AD7-D7E1A2A3FBCF}">
      <dgm:prSet/>
      <dgm:spPr/>
      <dgm:t>
        <a:bodyPr/>
        <a:lstStyle/>
        <a:p>
          <a:r>
            <a:rPr lang="en-US" b="0"/>
            <a:t>60% of units offer single program of study</a:t>
          </a:r>
          <a:endParaRPr lang="en-US"/>
        </a:p>
      </dgm:t>
    </dgm:pt>
    <dgm:pt modelId="{53852FB1-8613-4D45-AD6E-35C921CBBA0B}" type="parTrans" cxnId="{2F15303B-2875-4640-826E-9716AB7BE591}">
      <dgm:prSet/>
      <dgm:spPr/>
      <dgm:t>
        <a:bodyPr/>
        <a:lstStyle/>
        <a:p>
          <a:endParaRPr lang="en-US"/>
        </a:p>
      </dgm:t>
    </dgm:pt>
    <dgm:pt modelId="{CA35D50A-9D51-4559-AD30-84ED3A2E27BA}" type="sibTrans" cxnId="{2F15303B-2875-4640-826E-9716AB7BE591}">
      <dgm:prSet/>
      <dgm:spPr/>
      <dgm:t>
        <a:bodyPr/>
        <a:lstStyle/>
        <a:p>
          <a:endParaRPr lang="en-US"/>
        </a:p>
      </dgm:t>
    </dgm:pt>
    <dgm:pt modelId="{50276772-2F8F-4BCB-BAE5-8B273CAD3434}" type="pres">
      <dgm:prSet presAssocID="{11E2AFA4-352D-4980-831F-9B1B4B7A96A2}" presName="Name0" presStyleCnt="0">
        <dgm:presLayoutVars>
          <dgm:dir/>
          <dgm:animLvl val="lvl"/>
          <dgm:resizeHandles val="exact"/>
        </dgm:presLayoutVars>
      </dgm:prSet>
      <dgm:spPr/>
    </dgm:pt>
    <dgm:pt modelId="{7274CE27-50E1-4814-BE33-2F7B41616149}" type="pres">
      <dgm:prSet presAssocID="{81248B08-376F-4A2C-85CF-C3DEE7EC497D}" presName="boxAndChildren" presStyleCnt="0"/>
      <dgm:spPr/>
    </dgm:pt>
    <dgm:pt modelId="{54B0C889-87C6-4F8F-8653-38072DB1493E}" type="pres">
      <dgm:prSet presAssocID="{81248B08-376F-4A2C-85CF-C3DEE7EC497D}" presName="parentTextBox" presStyleLbl="node1" presStyleIdx="0" presStyleCnt="2"/>
      <dgm:spPr/>
    </dgm:pt>
    <dgm:pt modelId="{896D8204-891A-414E-A701-96117F26C0D2}" type="pres">
      <dgm:prSet presAssocID="{81248B08-376F-4A2C-85CF-C3DEE7EC497D}" presName="entireBox" presStyleLbl="node1" presStyleIdx="0" presStyleCnt="2"/>
      <dgm:spPr/>
    </dgm:pt>
    <dgm:pt modelId="{9BC7F95F-904E-4997-A3AD-95007D259CD2}" type="pres">
      <dgm:prSet presAssocID="{81248B08-376F-4A2C-85CF-C3DEE7EC497D}" presName="descendantBox" presStyleCnt="0"/>
      <dgm:spPr/>
    </dgm:pt>
    <dgm:pt modelId="{F86465FD-1853-4A4A-BF0F-8ADCB96E782B}" type="pres">
      <dgm:prSet presAssocID="{9A006E2F-7BBB-4A95-9AD7-D7E1A2A3FBCF}" presName="childTextBox" presStyleLbl="fgAccFollowNode1" presStyleIdx="0" presStyleCnt="1">
        <dgm:presLayoutVars>
          <dgm:bulletEnabled val="1"/>
        </dgm:presLayoutVars>
      </dgm:prSet>
      <dgm:spPr/>
    </dgm:pt>
    <dgm:pt modelId="{0D2AEC95-DD88-4ADF-89BD-87C382964662}" type="pres">
      <dgm:prSet presAssocID="{E7A674B7-53F3-4CBD-912B-1439139ADE30}" presName="sp" presStyleCnt="0"/>
      <dgm:spPr/>
    </dgm:pt>
    <dgm:pt modelId="{B103E3E4-46C5-43EC-9D05-20AEAAE512E0}" type="pres">
      <dgm:prSet presAssocID="{CAA0F488-D6FE-45DE-AA7C-DCAB650DCC43}" presName="arrowAndChildren" presStyleCnt="0"/>
      <dgm:spPr/>
    </dgm:pt>
    <dgm:pt modelId="{88AB446E-081F-4E92-B205-C18C0E9FD6E1}" type="pres">
      <dgm:prSet presAssocID="{CAA0F488-D6FE-45DE-AA7C-DCAB650DCC43}" presName="parentTextArrow" presStyleLbl="node1" presStyleIdx="1" presStyleCnt="2"/>
      <dgm:spPr/>
    </dgm:pt>
  </dgm:ptLst>
  <dgm:cxnLst>
    <dgm:cxn modelId="{5636411E-38E8-4364-B1CE-2B4A1B608F0F}" type="presOf" srcId="{CAA0F488-D6FE-45DE-AA7C-DCAB650DCC43}" destId="{88AB446E-081F-4E92-B205-C18C0E9FD6E1}" srcOrd="0" destOrd="0" presId="urn:microsoft.com/office/officeart/2005/8/layout/process4"/>
    <dgm:cxn modelId="{2D2CCB30-B9E9-449A-8A34-BE918541384F}" srcId="{11E2AFA4-352D-4980-831F-9B1B4B7A96A2}" destId="{81248B08-376F-4A2C-85CF-C3DEE7EC497D}" srcOrd="1" destOrd="0" parTransId="{29BDD881-91B1-447C-A9CA-5F9075C92BE3}" sibTransId="{3D9E4490-ED29-40B9-89D1-02266676D2C5}"/>
    <dgm:cxn modelId="{2F15303B-2875-4640-826E-9716AB7BE591}" srcId="{81248B08-376F-4A2C-85CF-C3DEE7EC497D}" destId="{9A006E2F-7BBB-4A95-9AD7-D7E1A2A3FBCF}" srcOrd="0" destOrd="0" parTransId="{53852FB1-8613-4D45-AD6E-35C921CBBA0B}" sibTransId="{CA35D50A-9D51-4559-AD30-84ED3A2E27BA}"/>
    <dgm:cxn modelId="{2B98C852-B124-498B-88D5-56980CC90FDE}" type="presOf" srcId="{81248B08-376F-4A2C-85CF-C3DEE7EC497D}" destId="{54B0C889-87C6-4F8F-8653-38072DB1493E}" srcOrd="0" destOrd="0" presId="urn:microsoft.com/office/officeart/2005/8/layout/process4"/>
    <dgm:cxn modelId="{D3F60DA0-3664-4F47-BBD4-56827D8575C5}" srcId="{11E2AFA4-352D-4980-831F-9B1B4B7A96A2}" destId="{CAA0F488-D6FE-45DE-AA7C-DCAB650DCC43}" srcOrd="0" destOrd="0" parTransId="{EE32D804-A750-43E6-A611-3E9298921DE4}" sibTransId="{E7A674B7-53F3-4CBD-912B-1439139ADE30}"/>
    <dgm:cxn modelId="{71E349AD-13A7-4E4A-9B24-2AB18B014DE6}" type="presOf" srcId="{9A006E2F-7BBB-4A95-9AD7-D7E1A2A3FBCF}" destId="{F86465FD-1853-4A4A-BF0F-8ADCB96E782B}" srcOrd="0" destOrd="0" presId="urn:microsoft.com/office/officeart/2005/8/layout/process4"/>
    <dgm:cxn modelId="{7BE391C5-B1A9-4952-9A1E-589A116ADE75}" type="presOf" srcId="{11E2AFA4-352D-4980-831F-9B1B4B7A96A2}" destId="{50276772-2F8F-4BCB-BAE5-8B273CAD3434}" srcOrd="0" destOrd="0" presId="urn:microsoft.com/office/officeart/2005/8/layout/process4"/>
    <dgm:cxn modelId="{58E72DE5-3C3A-44F3-A7C2-B77B2B762E96}" type="presOf" srcId="{81248B08-376F-4A2C-85CF-C3DEE7EC497D}" destId="{896D8204-891A-414E-A701-96117F26C0D2}" srcOrd="1" destOrd="0" presId="urn:microsoft.com/office/officeart/2005/8/layout/process4"/>
    <dgm:cxn modelId="{CA4791EA-0EEA-48A2-899A-01E794E35F5E}" type="presParOf" srcId="{50276772-2F8F-4BCB-BAE5-8B273CAD3434}" destId="{7274CE27-50E1-4814-BE33-2F7B41616149}" srcOrd="0" destOrd="0" presId="urn:microsoft.com/office/officeart/2005/8/layout/process4"/>
    <dgm:cxn modelId="{BB911742-549B-4313-AF45-08FB6D01F3DD}" type="presParOf" srcId="{7274CE27-50E1-4814-BE33-2F7B41616149}" destId="{54B0C889-87C6-4F8F-8653-38072DB1493E}" srcOrd="0" destOrd="0" presId="urn:microsoft.com/office/officeart/2005/8/layout/process4"/>
    <dgm:cxn modelId="{9F7CF0D0-C827-411B-8E81-0B1D14CB300D}" type="presParOf" srcId="{7274CE27-50E1-4814-BE33-2F7B41616149}" destId="{896D8204-891A-414E-A701-96117F26C0D2}" srcOrd="1" destOrd="0" presId="urn:microsoft.com/office/officeart/2005/8/layout/process4"/>
    <dgm:cxn modelId="{029743D2-D89E-4DC4-87FE-BE5D018F85BE}" type="presParOf" srcId="{7274CE27-50E1-4814-BE33-2F7B41616149}" destId="{9BC7F95F-904E-4997-A3AD-95007D259CD2}" srcOrd="2" destOrd="0" presId="urn:microsoft.com/office/officeart/2005/8/layout/process4"/>
    <dgm:cxn modelId="{ADDFFA66-DB98-4023-A8B5-2B8C4FD336D2}" type="presParOf" srcId="{9BC7F95F-904E-4997-A3AD-95007D259CD2}" destId="{F86465FD-1853-4A4A-BF0F-8ADCB96E782B}" srcOrd="0" destOrd="0" presId="urn:microsoft.com/office/officeart/2005/8/layout/process4"/>
    <dgm:cxn modelId="{D61834FC-414D-4FC9-B8DF-EE0547B8071A}" type="presParOf" srcId="{50276772-2F8F-4BCB-BAE5-8B273CAD3434}" destId="{0D2AEC95-DD88-4ADF-89BD-87C382964662}" srcOrd="1" destOrd="0" presId="urn:microsoft.com/office/officeart/2005/8/layout/process4"/>
    <dgm:cxn modelId="{A25D2D80-748D-499D-8E53-F764F0CE4731}" type="presParOf" srcId="{50276772-2F8F-4BCB-BAE5-8B273CAD3434}" destId="{B103E3E4-46C5-43EC-9D05-20AEAAE512E0}" srcOrd="2" destOrd="0" presId="urn:microsoft.com/office/officeart/2005/8/layout/process4"/>
    <dgm:cxn modelId="{07294339-A298-4E88-894D-E06CAA4091F7}" type="presParOf" srcId="{B103E3E4-46C5-43EC-9D05-20AEAAE512E0}" destId="{88AB446E-081F-4E92-B205-C18C0E9FD6E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81DEFAA-0465-4F70-AA3B-E43D8191CB33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6CF89D-1E00-48D6-A96F-B3D56E134D58}">
      <dgm:prSet/>
      <dgm:spPr/>
      <dgm:t>
        <a:bodyPr/>
        <a:lstStyle/>
        <a:p>
          <a:r>
            <a:rPr lang="en-US" dirty="0"/>
            <a:t>86 units offer accredited doctoral degrees</a:t>
          </a:r>
        </a:p>
      </dgm:t>
    </dgm:pt>
    <dgm:pt modelId="{1A8B455B-E745-4B10-ADEF-36813A502677}" type="parTrans" cxnId="{0E6A9F23-FEAB-4758-914B-718B7365C478}">
      <dgm:prSet/>
      <dgm:spPr/>
      <dgm:t>
        <a:bodyPr/>
        <a:lstStyle/>
        <a:p>
          <a:endParaRPr lang="en-US"/>
        </a:p>
      </dgm:t>
    </dgm:pt>
    <dgm:pt modelId="{770CDBAB-C4CE-4497-B831-AB64583009F6}" type="sibTrans" cxnId="{0E6A9F23-FEAB-4758-914B-718B7365C478}">
      <dgm:prSet/>
      <dgm:spPr/>
      <dgm:t>
        <a:bodyPr/>
        <a:lstStyle/>
        <a:p>
          <a:endParaRPr lang="en-US"/>
        </a:p>
      </dgm:t>
    </dgm:pt>
    <dgm:pt modelId="{971E6363-21F9-405F-9CD7-262BCA3D0C72}">
      <dgm:prSet/>
      <dgm:spPr/>
      <dgm:t>
        <a:bodyPr/>
        <a:lstStyle/>
        <a:p>
          <a:r>
            <a:rPr lang="en-US" dirty="0"/>
            <a:t>415 programs of study</a:t>
          </a:r>
        </a:p>
      </dgm:t>
    </dgm:pt>
    <dgm:pt modelId="{E5DF467D-F93E-4FE0-AAC5-827A60723CC8}" type="parTrans" cxnId="{76BC38E7-C220-4809-A2A3-28C10B3C5664}">
      <dgm:prSet/>
      <dgm:spPr/>
      <dgm:t>
        <a:bodyPr/>
        <a:lstStyle/>
        <a:p>
          <a:endParaRPr lang="en-US"/>
        </a:p>
      </dgm:t>
    </dgm:pt>
    <dgm:pt modelId="{E1A0B080-E58A-43C0-AF62-A86740F865A6}" type="sibTrans" cxnId="{76BC38E7-C220-4809-A2A3-28C10B3C5664}">
      <dgm:prSet/>
      <dgm:spPr/>
      <dgm:t>
        <a:bodyPr/>
        <a:lstStyle/>
        <a:p>
          <a:endParaRPr lang="en-US"/>
        </a:p>
      </dgm:t>
    </dgm:pt>
    <dgm:pt modelId="{63A0EB22-37D2-4FE6-97D7-1D3FEE2F410D}">
      <dgm:prSet/>
      <dgm:spPr/>
      <dgm:t>
        <a:bodyPr/>
        <a:lstStyle/>
        <a:p>
          <a:pPr>
            <a:buNone/>
          </a:pPr>
          <a:r>
            <a:rPr lang="en-US" dirty="0"/>
            <a:t>80% are PhD</a:t>
          </a:r>
        </a:p>
      </dgm:t>
    </dgm:pt>
    <dgm:pt modelId="{04134CA3-C486-4B7A-8AA9-1E316C14ADAF}" type="parTrans" cxnId="{92C30E87-72DE-46C2-912D-8F7B0BDF3B86}">
      <dgm:prSet/>
      <dgm:spPr/>
      <dgm:t>
        <a:bodyPr/>
        <a:lstStyle/>
        <a:p>
          <a:endParaRPr lang="en-US"/>
        </a:p>
      </dgm:t>
    </dgm:pt>
    <dgm:pt modelId="{B23AED77-407A-42F1-A3FF-5F818172082F}" type="sibTrans" cxnId="{92C30E87-72DE-46C2-912D-8F7B0BDF3B86}">
      <dgm:prSet/>
      <dgm:spPr/>
      <dgm:t>
        <a:bodyPr/>
        <a:lstStyle/>
        <a:p>
          <a:endParaRPr lang="en-US"/>
        </a:p>
      </dgm:t>
    </dgm:pt>
    <dgm:pt modelId="{1E3BFD5D-A28C-45FE-8A76-1A0C5AA8955D}">
      <dgm:prSet/>
      <dgm:spPr/>
      <dgm:t>
        <a:bodyPr/>
        <a:lstStyle/>
        <a:p>
          <a:pPr>
            <a:buNone/>
          </a:pPr>
          <a:r>
            <a:rPr lang="en-US" dirty="0"/>
            <a:t>20% are DrPH</a:t>
          </a:r>
        </a:p>
      </dgm:t>
    </dgm:pt>
    <dgm:pt modelId="{10BE406D-2842-4EBC-99DA-AB78154A6A76}" type="parTrans" cxnId="{FCF97BAF-EA00-438F-9DE9-9DE015F010FA}">
      <dgm:prSet/>
      <dgm:spPr/>
      <dgm:t>
        <a:bodyPr/>
        <a:lstStyle/>
        <a:p>
          <a:endParaRPr lang="en-US"/>
        </a:p>
      </dgm:t>
    </dgm:pt>
    <dgm:pt modelId="{6DC3C3CF-52A5-4097-94E9-9C5BF72BF591}" type="sibTrans" cxnId="{FCF97BAF-EA00-438F-9DE9-9DE015F010FA}">
      <dgm:prSet/>
      <dgm:spPr/>
      <dgm:t>
        <a:bodyPr/>
        <a:lstStyle/>
        <a:p>
          <a:endParaRPr lang="en-US"/>
        </a:p>
      </dgm:t>
    </dgm:pt>
    <dgm:pt modelId="{5D9E613C-0741-4A20-87F3-8EB6EC0DE1C0}">
      <dgm:prSet/>
      <dgm:spPr/>
      <dgm:t>
        <a:bodyPr/>
        <a:lstStyle/>
        <a:p>
          <a:pPr>
            <a:buNone/>
          </a:pPr>
          <a:r>
            <a:rPr lang="en-US" dirty="0"/>
            <a:t>SPH house ~95% of total programs of study</a:t>
          </a:r>
        </a:p>
      </dgm:t>
    </dgm:pt>
    <dgm:pt modelId="{BFEB033E-A8C3-44D4-9C3D-C50A9FDD9C98}" type="parTrans" cxnId="{C84E3FFC-3EDD-413E-B735-C81E2BDAFDF9}">
      <dgm:prSet/>
      <dgm:spPr/>
      <dgm:t>
        <a:bodyPr/>
        <a:lstStyle/>
        <a:p>
          <a:endParaRPr lang="en-US"/>
        </a:p>
      </dgm:t>
    </dgm:pt>
    <dgm:pt modelId="{4ACEC1BC-A802-4574-BBA3-FD538D3596D0}" type="sibTrans" cxnId="{C84E3FFC-3EDD-413E-B735-C81E2BDAFDF9}">
      <dgm:prSet/>
      <dgm:spPr/>
      <dgm:t>
        <a:bodyPr/>
        <a:lstStyle/>
        <a:p>
          <a:endParaRPr lang="en-US"/>
        </a:p>
      </dgm:t>
    </dgm:pt>
    <dgm:pt modelId="{4D5C39FF-A90E-44B7-8EDF-1F31229A2FA1}" type="pres">
      <dgm:prSet presAssocID="{581DEFAA-0465-4F70-AA3B-E43D8191CB33}" presName="linear" presStyleCnt="0">
        <dgm:presLayoutVars>
          <dgm:dir/>
          <dgm:animLvl val="lvl"/>
          <dgm:resizeHandles val="exact"/>
        </dgm:presLayoutVars>
      </dgm:prSet>
      <dgm:spPr/>
    </dgm:pt>
    <dgm:pt modelId="{0CF35366-4CC5-4B83-8A82-14195AD12D12}" type="pres">
      <dgm:prSet presAssocID="{476CF89D-1E00-48D6-A96F-B3D56E134D58}" presName="parentLin" presStyleCnt="0"/>
      <dgm:spPr/>
    </dgm:pt>
    <dgm:pt modelId="{5367A094-8DC8-4150-BC74-3579630C21D2}" type="pres">
      <dgm:prSet presAssocID="{476CF89D-1E00-48D6-A96F-B3D56E134D58}" presName="parentLeftMargin" presStyleLbl="node1" presStyleIdx="0" presStyleCnt="2"/>
      <dgm:spPr/>
    </dgm:pt>
    <dgm:pt modelId="{69D135A1-EA44-4DA0-A123-702263BE3C33}" type="pres">
      <dgm:prSet presAssocID="{476CF89D-1E00-48D6-A96F-B3D56E134D5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081840-4301-42C6-8837-1361F2C41699}" type="pres">
      <dgm:prSet presAssocID="{476CF89D-1E00-48D6-A96F-B3D56E134D58}" presName="negativeSpace" presStyleCnt="0"/>
      <dgm:spPr/>
    </dgm:pt>
    <dgm:pt modelId="{8659EF62-90B7-4A60-B7E4-6033F33AD6A3}" type="pres">
      <dgm:prSet presAssocID="{476CF89D-1E00-48D6-A96F-B3D56E134D58}" presName="childText" presStyleLbl="conFgAcc1" presStyleIdx="0" presStyleCnt="2">
        <dgm:presLayoutVars>
          <dgm:bulletEnabled val="1"/>
        </dgm:presLayoutVars>
      </dgm:prSet>
      <dgm:spPr/>
    </dgm:pt>
    <dgm:pt modelId="{7B5DF97A-CDFD-4E0B-8B09-0E6C9D6AE740}" type="pres">
      <dgm:prSet presAssocID="{770CDBAB-C4CE-4497-B831-AB64583009F6}" presName="spaceBetweenRectangles" presStyleCnt="0"/>
      <dgm:spPr/>
    </dgm:pt>
    <dgm:pt modelId="{8BD1A639-75A9-4C90-9B72-9F164DD9FCE1}" type="pres">
      <dgm:prSet presAssocID="{971E6363-21F9-405F-9CD7-262BCA3D0C72}" presName="parentLin" presStyleCnt="0"/>
      <dgm:spPr/>
    </dgm:pt>
    <dgm:pt modelId="{E2F168AD-ABD7-4681-A2B6-4A68D604EE60}" type="pres">
      <dgm:prSet presAssocID="{971E6363-21F9-405F-9CD7-262BCA3D0C72}" presName="parentLeftMargin" presStyleLbl="node1" presStyleIdx="0" presStyleCnt="2"/>
      <dgm:spPr/>
    </dgm:pt>
    <dgm:pt modelId="{2A438A35-86BA-4B63-9085-C209AAC7236C}" type="pres">
      <dgm:prSet presAssocID="{971E6363-21F9-405F-9CD7-262BCA3D0C7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8CBD808-8B02-405F-A3E6-AE376684A8F0}" type="pres">
      <dgm:prSet presAssocID="{971E6363-21F9-405F-9CD7-262BCA3D0C72}" presName="negativeSpace" presStyleCnt="0"/>
      <dgm:spPr/>
    </dgm:pt>
    <dgm:pt modelId="{6586B2AC-84AE-457F-B22B-67BF79A0E975}" type="pres">
      <dgm:prSet presAssocID="{971E6363-21F9-405F-9CD7-262BCA3D0C7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E6A9F23-FEAB-4758-914B-718B7365C478}" srcId="{581DEFAA-0465-4F70-AA3B-E43D8191CB33}" destId="{476CF89D-1E00-48D6-A96F-B3D56E134D58}" srcOrd="0" destOrd="0" parTransId="{1A8B455B-E745-4B10-ADEF-36813A502677}" sibTransId="{770CDBAB-C4CE-4497-B831-AB64583009F6}"/>
    <dgm:cxn modelId="{F2EB5538-35C0-4ADD-86C7-4C904881F64F}" type="presOf" srcId="{971E6363-21F9-405F-9CD7-262BCA3D0C72}" destId="{2A438A35-86BA-4B63-9085-C209AAC7236C}" srcOrd="1" destOrd="0" presId="urn:microsoft.com/office/officeart/2005/8/layout/list1"/>
    <dgm:cxn modelId="{D3B5AD5E-9828-47EF-BC4A-F858380AC808}" type="presOf" srcId="{476CF89D-1E00-48D6-A96F-B3D56E134D58}" destId="{5367A094-8DC8-4150-BC74-3579630C21D2}" srcOrd="0" destOrd="0" presId="urn:microsoft.com/office/officeart/2005/8/layout/list1"/>
    <dgm:cxn modelId="{D41F4763-C6A2-4ECA-9B2E-549A5BE8772B}" type="presOf" srcId="{63A0EB22-37D2-4FE6-97D7-1D3FEE2F410D}" destId="{6586B2AC-84AE-457F-B22B-67BF79A0E975}" srcOrd="0" destOrd="0" presId="urn:microsoft.com/office/officeart/2005/8/layout/list1"/>
    <dgm:cxn modelId="{3BAB9143-C21F-4935-B1CB-8F1D808270DC}" type="presOf" srcId="{476CF89D-1E00-48D6-A96F-B3D56E134D58}" destId="{69D135A1-EA44-4DA0-A123-702263BE3C33}" srcOrd="1" destOrd="0" presId="urn:microsoft.com/office/officeart/2005/8/layout/list1"/>
    <dgm:cxn modelId="{466E5F65-EA93-42D0-8504-38A27623CAB8}" type="presOf" srcId="{5D9E613C-0741-4A20-87F3-8EB6EC0DE1C0}" destId="{6586B2AC-84AE-457F-B22B-67BF79A0E975}" srcOrd="0" destOrd="2" presId="urn:microsoft.com/office/officeart/2005/8/layout/list1"/>
    <dgm:cxn modelId="{96F67E4F-9434-466A-BA91-6043937FC085}" type="presOf" srcId="{971E6363-21F9-405F-9CD7-262BCA3D0C72}" destId="{E2F168AD-ABD7-4681-A2B6-4A68D604EE60}" srcOrd="0" destOrd="0" presId="urn:microsoft.com/office/officeart/2005/8/layout/list1"/>
    <dgm:cxn modelId="{92C30E87-72DE-46C2-912D-8F7B0BDF3B86}" srcId="{971E6363-21F9-405F-9CD7-262BCA3D0C72}" destId="{63A0EB22-37D2-4FE6-97D7-1D3FEE2F410D}" srcOrd="0" destOrd="0" parTransId="{04134CA3-C486-4B7A-8AA9-1E316C14ADAF}" sibTransId="{B23AED77-407A-42F1-A3FF-5F818172082F}"/>
    <dgm:cxn modelId="{FCF97BAF-EA00-438F-9DE9-9DE015F010FA}" srcId="{971E6363-21F9-405F-9CD7-262BCA3D0C72}" destId="{1E3BFD5D-A28C-45FE-8A76-1A0C5AA8955D}" srcOrd="1" destOrd="0" parTransId="{10BE406D-2842-4EBC-99DA-AB78154A6A76}" sibTransId="{6DC3C3CF-52A5-4097-94E9-9C5BF72BF591}"/>
    <dgm:cxn modelId="{E66EFDD7-07C0-4585-8197-0A2E410F4EF0}" type="presOf" srcId="{581DEFAA-0465-4F70-AA3B-E43D8191CB33}" destId="{4D5C39FF-A90E-44B7-8EDF-1F31229A2FA1}" srcOrd="0" destOrd="0" presId="urn:microsoft.com/office/officeart/2005/8/layout/list1"/>
    <dgm:cxn modelId="{76BC38E7-C220-4809-A2A3-28C10B3C5664}" srcId="{581DEFAA-0465-4F70-AA3B-E43D8191CB33}" destId="{971E6363-21F9-405F-9CD7-262BCA3D0C72}" srcOrd="1" destOrd="0" parTransId="{E5DF467D-F93E-4FE0-AAC5-827A60723CC8}" sibTransId="{E1A0B080-E58A-43C0-AF62-A86740F865A6}"/>
    <dgm:cxn modelId="{2E460CEA-070D-446C-A12D-442B859D96CD}" type="presOf" srcId="{1E3BFD5D-A28C-45FE-8A76-1A0C5AA8955D}" destId="{6586B2AC-84AE-457F-B22B-67BF79A0E975}" srcOrd="0" destOrd="1" presId="urn:microsoft.com/office/officeart/2005/8/layout/list1"/>
    <dgm:cxn modelId="{C84E3FFC-3EDD-413E-B735-C81E2BDAFDF9}" srcId="{971E6363-21F9-405F-9CD7-262BCA3D0C72}" destId="{5D9E613C-0741-4A20-87F3-8EB6EC0DE1C0}" srcOrd="2" destOrd="0" parTransId="{BFEB033E-A8C3-44D4-9C3D-C50A9FDD9C98}" sibTransId="{4ACEC1BC-A802-4574-BBA3-FD538D3596D0}"/>
    <dgm:cxn modelId="{3A95D1F9-E471-487A-92A3-F1943051D34C}" type="presParOf" srcId="{4D5C39FF-A90E-44B7-8EDF-1F31229A2FA1}" destId="{0CF35366-4CC5-4B83-8A82-14195AD12D12}" srcOrd="0" destOrd="0" presId="urn:microsoft.com/office/officeart/2005/8/layout/list1"/>
    <dgm:cxn modelId="{FFE90550-0EC2-4DF6-8E15-1512DE6C5838}" type="presParOf" srcId="{0CF35366-4CC5-4B83-8A82-14195AD12D12}" destId="{5367A094-8DC8-4150-BC74-3579630C21D2}" srcOrd="0" destOrd="0" presId="urn:microsoft.com/office/officeart/2005/8/layout/list1"/>
    <dgm:cxn modelId="{4678A04F-3011-4C9F-898C-3EDE202BC6B2}" type="presParOf" srcId="{0CF35366-4CC5-4B83-8A82-14195AD12D12}" destId="{69D135A1-EA44-4DA0-A123-702263BE3C33}" srcOrd="1" destOrd="0" presId="urn:microsoft.com/office/officeart/2005/8/layout/list1"/>
    <dgm:cxn modelId="{04844E9C-7893-4433-9D1E-8DE21FB8A0D3}" type="presParOf" srcId="{4D5C39FF-A90E-44B7-8EDF-1F31229A2FA1}" destId="{76081840-4301-42C6-8837-1361F2C41699}" srcOrd="1" destOrd="0" presId="urn:microsoft.com/office/officeart/2005/8/layout/list1"/>
    <dgm:cxn modelId="{F70A5E2D-91AE-4F57-B0E3-9226F4D4B77D}" type="presParOf" srcId="{4D5C39FF-A90E-44B7-8EDF-1F31229A2FA1}" destId="{8659EF62-90B7-4A60-B7E4-6033F33AD6A3}" srcOrd="2" destOrd="0" presId="urn:microsoft.com/office/officeart/2005/8/layout/list1"/>
    <dgm:cxn modelId="{D9A41F4D-3453-422B-A734-E42A21694621}" type="presParOf" srcId="{4D5C39FF-A90E-44B7-8EDF-1F31229A2FA1}" destId="{7B5DF97A-CDFD-4E0B-8B09-0E6C9D6AE740}" srcOrd="3" destOrd="0" presId="urn:microsoft.com/office/officeart/2005/8/layout/list1"/>
    <dgm:cxn modelId="{76B33BCD-662E-4953-AA63-FBDBB194F16B}" type="presParOf" srcId="{4D5C39FF-A90E-44B7-8EDF-1F31229A2FA1}" destId="{8BD1A639-75A9-4C90-9B72-9F164DD9FCE1}" srcOrd="4" destOrd="0" presId="urn:microsoft.com/office/officeart/2005/8/layout/list1"/>
    <dgm:cxn modelId="{80555189-2E64-4692-8E34-09ECBFAF1532}" type="presParOf" srcId="{8BD1A639-75A9-4C90-9B72-9F164DD9FCE1}" destId="{E2F168AD-ABD7-4681-A2B6-4A68D604EE60}" srcOrd="0" destOrd="0" presId="urn:microsoft.com/office/officeart/2005/8/layout/list1"/>
    <dgm:cxn modelId="{D4E8462A-12FF-43AA-A42B-BDA984B82911}" type="presParOf" srcId="{8BD1A639-75A9-4C90-9B72-9F164DD9FCE1}" destId="{2A438A35-86BA-4B63-9085-C209AAC7236C}" srcOrd="1" destOrd="0" presId="urn:microsoft.com/office/officeart/2005/8/layout/list1"/>
    <dgm:cxn modelId="{BFA7E11F-FC91-4C50-9FEA-833C5D8D6AFA}" type="presParOf" srcId="{4D5C39FF-A90E-44B7-8EDF-1F31229A2FA1}" destId="{D8CBD808-8B02-405F-A3E6-AE376684A8F0}" srcOrd="5" destOrd="0" presId="urn:microsoft.com/office/officeart/2005/8/layout/list1"/>
    <dgm:cxn modelId="{A41C23CF-B2DA-4540-8F96-58AB4BD0717F}" type="presParOf" srcId="{4D5C39FF-A90E-44B7-8EDF-1F31229A2FA1}" destId="{6586B2AC-84AE-457F-B22B-67BF79A0E97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42B855-D5E8-459A-AC57-F862DB6FBEE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264D02-17FA-457E-A81B-DE7A9CDB9AAF}">
      <dgm:prSet/>
      <dgm:spPr/>
      <dgm:t>
        <a:bodyPr/>
        <a:lstStyle/>
        <a:p>
          <a:r>
            <a:rPr lang="en-US" b="0" dirty="0"/>
            <a:t>Biostatistics (BIOS)</a:t>
          </a:r>
          <a:endParaRPr lang="en-US" dirty="0"/>
        </a:p>
      </dgm:t>
    </dgm:pt>
    <dgm:pt modelId="{D12FAA06-4F83-4F61-9467-A5E8231DD55F}" type="parTrans" cxnId="{05399165-A923-4AA2-A867-F938760F4B59}">
      <dgm:prSet/>
      <dgm:spPr/>
      <dgm:t>
        <a:bodyPr/>
        <a:lstStyle/>
        <a:p>
          <a:endParaRPr lang="en-US"/>
        </a:p>
      </dgm:t>
    </dgm:pt>
    <dgm:pt modelId="{C938F07A-81DF-4442-871C-6D4042A14DF0}" type="sibTrans" cxnId="{05399165-A923-4AA2-A867-F938760F4B59}">
      <dgm:prSet/>
      <dgm:spPr/>
      <dgm:t>
        <a:bodyPr/>
        <a:lstStyle/>
        <a:p>
          <a:endParaRPr lang="en-US"/>
        </a:p>
      </dgm:t>
    </dgm:pt>
    <dgm:pt modelId="{4D87F77D-EAA4-460A-8075-557A3C191633}">
      <dgm:prSet/>
      <dgm:spPr/>
      <dgm:t>
        <a:bodyPr/>
        <a:lstStyle/>
        <a:p>
          <a:r>
            <a:rPr lang="en-US" b="0" dirty="0"/>
            <a:t>Environmental Health Sciences (EHS)</a:t>
          </a:r>
          <a:endParaRPr lang="en-US" dirty="0"/>
        </a:p>
      </dgm:t>
    </dgm:pt>
    <dgm:pt modelId="{FA894198-21E9-4288-B03C-FF54A7A708EE}" type="parTrans" cxnId="{0FB9F081-5BB2-4757-9829-B2FC8029C994}">
      <dgm:prSet/>
      <dgm:spPr/>
      <dgm:t>
        <a:bodyPr/>
        <a:lstStyle/>
        <a:p>
          <a:endParaRPr lang="en-US"/>
        </a:p>
      </dgm:t>
    </dgm:pt>
    <dgm:pt modelId="{04434C15-952D-48E4-9DAF-CDEB2AFF48D9}" type="sibTrans" cxnId="{0FB9F081-5BB2-4757-9829-B2FC8029C994}">
      <dgm:prSet/>
      <dgm:spPr/>
      <dgm:t>
        <a:bodyPr/>
        <a:lstStyle/>
        <a:p>
          <a:endParaRPr lang="en-US"/>
        </a:p>
      </dgm:t>
    </dgm:pt>
    <dgm:pt modelId="{73DC897B-3E55-4A04-81FF-AD6A26249885}">
      <dgm:prSet/>
      <dgm:spPr/>
      <dgm:t>
        <a:bodyPr/>
        <a:lstStyle/>
        <a:p>
          <a:r>
            <a:rPr lang="en-US" b="0" dirty="0"/>
            <a:t>Epidemiology (EPI)</a:t>
          </a:r>
          <a:endParaRPr lang="en-US" dirty="0"/>
        </a:p>
      </dgm:t>
    </dgm:pt>
    <dgm:pt modelId="{0557EC71-7425-477B-BF18-EE5D60BF8071}" type="parTrans" cxnId="{0726F643-FF51-42F6-81CF-352563922273}">
      <dgm:prSet/>
      <dgm:spPr/>
      <dgm:t>
        <a:bodyPr/>
        <a:lstStyle/>
        <a:p>
          <a:endParaRPr lang="en-US"/>
        </a:p>
      </dgm:t>
    </dgm:pt>
    <dgm:pt modelId="{12D0AA3C-22BE-40E5-8716-03FEE4FC1B48}" type="sibTrans" cxnId="{0726F643-FF51-42F6-81CF-352563922273}">
      <dgm:prSet/>
      <dgm:spPr/>
      <dgm:t>
        <a:bodyPr/>
        <a:lstStyle/>
        <a:p>
          <a:endParaRPr lang="en-US"/>
        </a:p>
      </dgm:t>
    </dgm:pt>
    <dgm:pt modelId="{62E96DB4-948A-4319-94A0-A02283D550DC}">
      <dgm:prSet/>
      <dgm:spPr/>
      <dgm:t>
        <a:bodyPr/>
        <a:lstStyle/>
        <a:p>
          <a:r>
            <a:rPr lang="en-US" b="0" dirty="0"/>
            <a:t>Health Services Administration (HSA)</a:t>
          </a:r>
          <a:endParaRPr lang="en-US" dirty="0"/>
        </a:p>
      </dgm:t>
    </dgm:pt>
    <dgm:pt modelId="{694EDAD4-8EAC-43DE-A177-0A84FBD73A66}" type="parTrans" cxnId="{44148130-C01B-49D4-B7D6-03D71F7B3DCC}">
      <dgm:prSet/>
      <dgm:spPr/>
      <dgm:t>
        <a:bodyPr/>
        <a:lstStyle/>
        <a:p>
          <a:endParaRPr lang="en-US"/>
        </a:p>
      </dgm:t>
    </dgm:pt>
    <dgm:pt modelId="{923B647E-7BE0-4782-912A-B197B98709BE}" type="sibTrans" cxnId="{44148130-C01B-49D4-B7D6-03D71F7B3DCC}">
      <dgm:prSet/>
      <dgm:spPr/>
      <dgm:t>
        <a:bodyPr/>
        <a:lstStyle/>
        <a:p>
          <a:endParaRPr lang="en-US"/>
        </a:p>
      </dgm:t>
    </dgm:pt>
    <dgm:pt modelId="{FB0E193E-13CE-4A3C-8B4A-95208E0FB909}">
      <dgm:prSet/>
      <dgm:spPr/>
      <dgm:t>
        <a:bodyPr/>
        <a:lstStyle/>
        <a:p>
          <a:r>
            <a:rPr lang="en-US" b="0" dirty="0"/>
            <a:t>Social &amp; Behavioral Sciences (SBS)</a:t>
          </a:r>
          <a:endParaRPr lang="en-US" dirty="0"/>
        </a:p>
      </dgm:t>
    </dgm:pt>
    <dgm:pt modelId="{ED6AE194-F5C4-470F-BCFB-F64EC919EB24}" type="parTrans" cxnId="{33482ABF-2629-4025-8927-76A647750C6D}">
      <dgm:prSet/>
      <dgm:spPr/>
      <dgm:t>
        <a:bodyPr/>
        <a:lstStyle/>
        <a:p>
          <a:endParaRPr lang="en-US"/>
        </a:p>
      </dgm:t>
    </dgm:pt>
    <dgm:pt modelId="{0CC55973-4A34-491B-9585-BAE00069799E}" type="sibTrans" cxnId="{33482ABF-2629-4025-8927-76A647750C6D}">
      <dgm:prSet/>
      <dgm:spPr/>
      <dgm:t>
        <a:bodyPr/>
        <a:lstStyle/>
        <a:p>
          <a:endParaRPr lang="en-US"/>
        </a:p>
      </dgm:t>
    </dgm:pt>
    <dgm:pt modelId="{068A0B21-D641-4D43-9C76-433F3AB40ED9}" type="pres">
      <dgm:prSet presAssocID="{C442B855-D5E8-459A-AC57-F862DB6FBEE8}" presName="linear" presStyleCnt="0">
        <dgm:presLayoutVars>
          <dgm:animLvl val="lvl"/>
          <dgm:resizeHandles val="exact"/>
        </dgm:presLayoutVars>
      </dgm:prSet>
      <dgm:spPr/>
    </dgm:pt>
    <dgm:pt modelId="{52CD9AF8-4B68-4B82-BE58-459EE897ADED}" type="pres">
      <dgm:prSet presAssocID="{3B264D02-17FA-457E-A81B-DE7A9CDB9AA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9B2EBB8-6EA9-4ECB-A1FD-6CDC2EC78B07}" type="pres">
      <dgm:prSet presAssocID="{C938F07A-81DF-4442-871C-6D4042A14DF0}" presName="spacer" presStyleCnt="0"/>
      <dgm:spPr/>
    </dgm:pt>
    <dgm:pt modelId="{FA984F34-376B-42CC-859C-3566F1A46A08}" type="pres">
      <dgm:prSet presAssocID="{4D87F77D-EAA4-460A-8075-557A3C19163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368689E-AF05-4A99-9DBC-8203659862B8}" type="pres">
      <dgm:prSet presAssocID="{04434C15-952D-48E4-9DAF-CDEB2AFF48D9}" presName="spacer" presStyleCnt="0"/>
      <dgm:spPr/>
    </dgm:pt>
    <dgm:pt modelId="{84F17ACD-E456-40DD-B028-F06BF4A08F3E}" type="pres">
      <dgm:prSet presAssocID="{73DC897B-3E55-4A04-81FF-AD6A262498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B967299-FDFA-4055-B683-C16E96BAEDE3}" type="pres">
      <dgm:prSet presAssocID="{12D0AA3C-22BE-40E5-8716-03FEE4FC1B48}" presName="spacer" presStyleCnt="0"/>
      <dgm:spPr/>
    </dgm:pt>
    <dgm:pt modelId="{5E1219A3-6B42-48C1-9BA3-A47FDB735BB8}" type="pres">
      <dgm:prSet presAssocID="{62E96DB4-948A-4319-94A0-A02283D550D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9FA3E5-7AA8-4BD7-B553-6A9386E9CBFA}" type="pres">
      <dgm:prSet presAssocID="{923B647E-7BE0-4782-912A-B197B98709BE}" presName="spacer" presStyleCnt="0"/>
      <dgm:spPr/>
    </dgm:pt>
    <dgm:pt modelId="{947E434D-622A-4632-96BA-80EFA87C47A7}" type="pres">
      <dgm:prSet presAssocID="{FB0E193E-13CE-4A3C-8B4A-95208E0FB90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843D60A-3EAB-420B-84C1-AC28A274E855}" type="presOf" srcId="{62E96DB4-948A-4319-94A0-A02283D550DC}" destId="{5E1219A3-6B42-48C1-9BA3-A47FDB735BB8}" srcOrd="0" destOrd="0" presId="urn:microsoft.com/office/officeart/2005/8/layout/vList2"/>
    <dgm:cxn modelId="{44148130-C01B-49D4-B7D6-03D71F7B3DCC}" srcId="{C442B855-D5E8-459A-AC57-F862DB6FBEE8}" destId="{62E96DB4-948A-4319-94A0-A02283D550DC}" srcOrd="3" destOrd="0" parTransId="{694EDAD4-8EAC-43DE-A177-0A84FBD73A66}" sibTransId="{923B647E-7BE0-4782-912A-B197B98709BE}"/>
    <dgm:cxn modelId="{E41B6B42-F2A6-4284-8A5F-E9ABC2B5EEA8}" type="presOf" srcId="{3B264D02-17FA-457E-A81B-DE7A9CDB9AAF}" destId="{52CD9AF8-4B68-4B82-BE58-459EE897ADED}" srcOrd="0" destOrd="0" presId="urn:microsoft.com/office/officeart/2005/8/layout/vList2"/>
    <dgm:cxn modelId="{0726F643-FF51-42F6-81CF-352563922273}" srcId="{C442B855-D5E8-459A-AC57-F862DB6FBEE8}" destId="{73DC897B-3E55-4A04-81FF-AD6A26249885}" srcOrd="2" destOrd="0" parTransId="{0557EC71-7425-477B-BF18-EE5D60BF8071}" sibTransId="{12D0AA3C-22BE-40E5-8716-03FEE4FC1B48}"/>
    <dgm:cxn modelId="{05399165-A923-4AA2-A867-F938760F4B59}" srcId="{C442B855-D5E8-459A-AC57-F862DB6FBEE8}" destId="{3B264D02-17FA-457E-A81B-DE7A9CDB9AAF}" srcOrd="0" destOrd="0" parTransId="{D12FAA06-4F83-4F61-9467-A5E8231DD55F}" sibTransId="{C938F07A-81DF-4442-871C-6D4042A14DF0}"/>
    <dgm:cxn modelId="{0C27924F-795F-423E-AB07-511C9FC98517}" type="presOf" srcId="{C442B855-D5E8-459A-AC57-F862DB6FBEE8}" destId="{068A0B21-D641-4D43-9C76-433F3AB40ED9}" srcOrd="0" destOrd="0" presId="urn:microsoft.com/office/officeart/2005/8/layout/vList2"/>
    <dgm:cxn modelId="{A5327870-A613-46A8-980B-8A58FD86B141}" type="presOf" srcId="{73DC897B-3E55-4A04-81FF-AD6A26249885}" destId="{84F17ACD-E456-40DD-B028-F06BF4A08F3E}" srcOrd="0" destOrd="0" presId="urn:microsoft.com/office/officeart/2005/8/layout/vList2"/>
    <dgm:cxn modelId="{0FB9F081-5BB2-4757-9829-B2FC8029C994}" srcId="{C442B855-D5E8-459A-AC57-F862DB6FBEE8}" destId="{4D87F77D-EAA4-460A-8075-557A3C191633}" srcOrd="1" destOrd="0" parTransId="{FA894198-21E9-4288-B03C-FF54A7A708EE}" sibTransId="{04434C15-952D-48E4-9DAF-CDEB2AFF48D9}"/>
    <dgm:cxn modelId="{33482ABF-2629-4025-8927-76A647750C6D}" srcId="{C442B855-D5E8-459A-AC57-F862DB6FBEE8}" destId="{FB0E193E-13CE-4A3C-8B4A-95208E0FB909}" srcOrd="4" destOrd="0" parTransId="{ED6AE194-F5C4-470F-BCFB-F64EC919EB24}" sibTransId="{0CC55973-4A34-491B-9585-BAE00069799E}"/>
    <dgm:cxn modelId="{C46135DD-D0EE-4BB4-B2BD-8A4159EA70D7}" type="presOf" srcId="{4D87F77D-EAA4-460A-8075-557A3C191633}" destId="{FA984F34-376B-42CC-859C-3566F1A46A08}" srcOrd="0" destOrd="0" presId="urn:microsoft.com/office/officeart/2005/8/layout/vList2"/>
    <dgm:cxn modelId="{4ECFF4F9-A9CB-4E16-A42F-19EB25B7C225}" type="presOf" srcId="{FB0E193E-13CE-4A3C-8B4A-95208E0FB909}" destId="{947E434D-622A-4632-96BA-80EFA87C47A7}" srcOrd="0" destOrd="0" presId="urn:microsoft.com/office/officeart/2005/8/layout/vList2"/>
    <dgm:cxn modelId="{D2AA8C68-B84E-4818-96FF-474B625A0833}" type="presParOf" srcId="{068A0B21-D641-4D43-9C76-433F3AB40ED9}" destId="{52CD9AF8-4B68-4B82-BE58-459EE897ADED}" srcOrd="0" destOrd="0" presId="urn:microsoft.com/office/officeart/2005/8/layout/vList2"/>
    <dgm:cxn modelId="{FB41D0F9-A1FC-4E80-B69C-C4A027EC93F4}" type="presParOf" srcId="{068A0B21-D641-4D43-9C76-433F3AB40ED9}" destId="{F9B2EBB8-6EA9-4ECB-A1FD-6CDC2EC78B07}" srcOrd="1" destOrd="0" presId="urn:microsoft.com/office/officeart/2005/8/layout/vList2"/>
    <dgm:cxn modelId="{68E42D7A-F9F0-4D92-BEE9-910CB5907DD2}" type="presParOf" srcId="{068A0B21-D641-4D43-9C76-433F3AB40ED9}" destId="{FA984F34-376B-42CC-859C-3566F1A46A08}" srcOrd="2" destOrd="0" presId="urn:microsoft.com/office/officeart/2005/8/layout/vList2"/>
    <dgm:cxn modelId="{7B7BBB23-EE0F-4F4E-8323-BF6715A54B14}" type="presParOf" srcId="{068A0B21-D641-4D43-9C76-433F3AB40ED9}" destId="{6368689E-AF05-4A99-9DBC-8203659862B8}" srcOrd="3" destOrd="0" presId="urn:microsoft.com/office/officeart/2005/8/layout/vList2"/>
    <dgm:cxn modelId="{FD7D8E58-B92B-4BBA-87EE-FAF8546CD0C3}" type="presParOf" srcId="{068A0B21-D641-4D43-9C76-433F3AB40ED9}" destId="{84F17ACD-E456-40DD-B028-F06BF4A08F3E}" srcOrd="4" destOrd="0" presId="urn:microsoft.com/office/officeart/2005/8/layout/vList2"/>
    <dgm:cxn modelId="{F4E4FC8D-66E1-4866-956B-45AC70CC3304}" type="presParOf" srcId="{068A0B21-D641-4D43-9C76-433F3AB40ED9}" destId="{7B967299-FDFA-4055-B683-C16E96BAEDE3}" srcOrd="5" destOrd="0" presId="urn:microsoft.com/office/officeart/2005/8/layout/vList2"/>
    <dgm:cxn modelId="{6E0CCACB-4FD6-429E-A99A-7E22E172D289}" type="presParOf" srcId="{068A0B21-D641-4D43-9C76-433F3AB40ED9}" destId="{5E1219A3-6B42-48C1-9BA3-A47FDB735BB8}" srcOrd="6" destOrd="0" presId="urn:microsoft.com/office/officeart/2005/8/layout/vList2"/>
    <dgm:cxn modelId="{519C45F1-80AD-4B9A-9A7C-0CD7ECB53ECD}" type="presParOf" srcId="{068A0B21-D641-4D43-9C76-433F3AB40ED9}" destId="{709FA3E5-7AA8-4BD7-B553-6A9386E9CBFA}" srcOrd="7" destOrd="0" presId="urn:microsoft.com/office/officeart/2005/8/layout/vList2"/>
    <dgm:cxn modelId="{7CD6B674-3C0A-4A92-802C-BE14F9CACEF2}" type="presParOf" srcId="{068A0B21-D641-4D43-9C76-433F3AB40ED9}" destId="{947E434D-622A-4632-96BA-80EFA87C47A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D5A92E9-1C0A-462A-80C9-4C1879067EAB}" type="doc">
      <dgm:prSet loTypeId="urn:microsoft.com/office/officeart/2005/8/layout/v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507CD6-4AD3-4032-9DCF-99B584CDA292}">
      <dgm:prSet phldrT="[Text]"/>
      <dgm:spPr/>
      <dgm:t>
        <a:bodyPr/>
        <a:lstStyle/>
        <a:p>
          <a:r>
            <a:rPr lang="en-US" b="1"/>
            <a:t>BRE</a:t>
          </a:r>
        </a:p>
        <a:p>
          <a:r>
            <a:rPr lang="en-US"/>
            <a:t>This cluster includes courses in the skills, tools, and methods associated with:</a:t>
          </a:r>
        </a:p>
      </dgm:t>
    </dgm:pt>
    <dgm:pt modelId="{9CFE07FB-95D7-416F-AF3C-AE01D808C474}" type="parTrans" cxnId="{026E9C30-A6BF-434C-89A1-130E932F2775}">
      <dgm:prSet/>
      <dgm:spPr/>
      <dgm:t>
        <a:bodyPr/>
        <a:lstStyle/>
        <a:p>
          <a:endParaRPr lang="en-US"/>
        </a:p>
      </dgm:t>
    </dgm:pt>
    <dgm:pt modelId="{F1E0B4A5-F086-4A18-8AC2-9E49C534BCC6}" type="sibTrans" cxnId="{026E9C30-A6BF-434C-89A1-130E932F2775}">
      <dgm:prSet/>
      <dgm:spPr/>
      <dgm:t>
        <a:bodyPr/>
        <a:lstStyle/>
        <a:p>
          <a:endParaRPr lang="en-US"/>
        </a:p>
      </dgm:t>
    </dgm:pt>
    <dgm:pt modelId="{B0F5B46E-AAD8-4916-A3DA-AAB4B139FFA0}">
      <dgm:prSet phldrT="[Text]" custT="1"/>
      <dgm:spPr/>
      <dgm:t>
        <a:bodyPr/>
        <a:lstStyle/>
        <a:p>
          <a:r>
            <a:rPr lang="en-US" sz="1400" dirty="0"/>
            <a:t>Biostatistics</a:t>
          </a:r>
        </a:p>
      </dgm:t>
    </dgm:pt>
    <dgm:pt modelId="{23109C8E-2FCB-4A60-92F3-745C0B03A18D}" type="parTrans" cxnId="{268A9750-BBC1-4B9E-B633-DF5A4D21A622}">
      <dgm:prSet/>
      <dgm:spPr/>
      <dgm:t>
        <a:bodyPr/>
        <a:lstStyle/>
        <a:p>
          <a:endParaRPr lang="en-US"/>
        </a:p>
      </dgm:t>
    </dgm:pt>
    <dgm:pt modelId="{C51D7463-FA62-406A-92EE-41A79B173BAD}" type="sibTrans" cxnId="{268A9750-BBC1-4B9E-B633-DF5A4D21A622}">
      <dgm:prSet/>
      <dgm:spPr/>
      <dgm:t>
        <a:bodyPr/>
        <a:lstStyle/>
        <a:p>
          <a:endParaRPr lang="en-US"/>
        </a:p>
      </dgm:t>
    </dgm:pt>
    <dgm:pt modelId="{B721E731-5304-406D-8C25-E659C57785BD}">
      <dgm:prSet phldrT="[Text]"/>
      <dgm:spPr/>
      <dgm:t>
        <a:bodyPr/>
        <a:lstStyle/>
        <a:p>
          <a:r>
            <a:rPr lang="en-US" b="1" dirty="0"/>
            <a:t>LAMPE</a:t>
          </a:r>
        </a:p>
        <a:p>
          <a:r>
            <a:rPr lang="en-US" dirty="0"/>
            <a:t>This cluster often, but not always, overlaps with the former core area of HSA and includes courses in:</a:t>
          </a:r>
        </a:p>
      </dgm:t>
    </dgm:pt>
    <dgm:pt modelId="{20666FDE-2428-4B06-B7D6-00C8B6350366}" type="parTrans" cxnId="{2FDCB463-176A-4A7D-AD1D-2984DA9C4B11}">
      <dgm:prSet/>
      <dgm:spPr/>
      <dgm:t>
        <a:bodyPr/>
        <a:lstStyle/>
        <a:p>
          <a:endParaRPr lang="en-US"/>
        </a:p>
      </dgm:t>
    </dgm:pt>
    <dgm:pt modelId="{BA811D78-4ABD-472B-8DFF-0DC7204DFFE4}" type="sibTrans" cxnId="{2FDCB463-176A-4A7D-AD1D-2984DA9C4B11}">
      <dgm:prSet/>
      <dgm:spPr/>
      <dgm:t>
        <a:bodyPr/>
        <a:lstStyle/>
        <a:p>
          <a:endParaRPr lang="en-US"/>
        </a:p>
      </dgm:t>
    </dgm:pt>
    <dgm:pt modelId="{685D8C1D-C027-48AE-9568-DE02E64C0DDA}">
      <dgm:prSet custT="1"/>
      <dgm:spPr/>
      <dgm:t>
        <a:bodyPr/>
        <a:lstStyle/>
        <a:p>
          <a:r>
            <a:rPr lang="en-US" sz="1400" dirty="0"/>
            <a:t>Research</a:t>
          </a:r>
        </a:p>
      </dgm:t>
    </dgm:pt>
    <dgm:pt modelId="{DA520109-0939-43E7-97AD-CFD72B2ADFE0}" type="parTrans" cxnId="{7DB24460-ECC1-4EAC-9D63-B44C2B57A4CA}">
      <dgm:prSet/>
      <dgm:spPr/>
      <dgm:t>
        <a:bodyPr/>
        <a:lstStyle/>
        <a:p>
          <a:endParaRPr lang="en-US"/>
        </a:p>
      </dgm:t>
    </dgm:pt>
    <dgm:pt modelId="{9E7D17BF-0161-4C71-BD94-58694941A126}" type="sibTrans" cxnId="{7DB24460-ECC1-4EAC-9D63-B44C2B57A4CA}">
      <dgm:prSet/>
      <dgm:spPr/>
      <dgm:t>
        <a:bodyPr/>
        <a:lstStyle/>
        <a:p>
          <a:endParaRPr lang="en-US"/>
        </a:p>
      </dgm:t>
    </dgm:pt>
    <dgm:pt modelId="{2CDE2111-06EF-4CF1-A816-6F3135875877}">
      <dgm:prSet custT="1"/>
      <dgm:spPr/>
      <dgm:t>
        <a:bodyPr/>
        <a:lstStyle/>
        <a:p>
          <a:r>
            <a:rPr lang="en-US" sz="1400" dirty="0"/>
            <a:t>Evaluation</a:t>
          </a:r>
        </a:p>
      </dgm:t>
    </dgm:pt>
    <dgm:pt modelId="{B55E986F-C584-44F6-AD51-1D0FEDEC87E0}" type="parTrans" cxnId="{20721EB6-01DC-4F94-9300-35B3539A1341}">
      <dgm:prSet/>
      <dgm:spPr/>
      <dgm:t>
        <a:bodyPr/>
        <a:lstStyle/>
        <a:p>
          <a:endParaRPr lang="en-US"/>
        </a:p>
      </dgm:t>
    </dgm:pt>
    <dgm:pt modelId="{AABD55A1-3A5B-4941-8015-2F5142DA5266}" type="sibTrans" cxnId="{20721EB6-01DC-4F94-9300-35B3539A1341}">
      <dgm:prSet/>
      <dgm:spPr/>
      <dgm:t>
        <a:bodyPr/>
        <a:lstStyle/>
        <a:p>
          <a:endParaRPr lang="en-US"/>
        </a:p>
      </dgm:t>
    </dgm:pt>
    <dgm:pt modelId="{961E2B5D-A5F7-4966-9D7A-1992B80AE558}">
      <dgm:prSet/>
      <dgm:spPr/>
      <dgm:t>
        <a:bodyPr/>
        <a:lstStyle/>
        <a:p>
          <a:r>
            <a:rPr lang="en-US" dirty="0"/>
            <a:t>Administration and/or advocacy</a:t>
          </a:r>
        </a:p>
      </dgm:t>
    </dgm:pt>
    <dgm:pt modelId="{D4BBD06E-25FE-4A7B-9E1E-D79941162A29}" type="parTrans" cxnId="{2E20BF63-1A86-4422-87AF-02F4470E5D86}">
      <dgm:prSet/>
      <dgm:spPr/>
      <dgm:t>
        <a:bodyPr/>
        <a:lstStyle/>
        <a:p>
          <a:endParaRPr lang="en-US"/>
        </a:p>
      </dgm:t>
    </dgm:pt>
    <dgm:pt modelId="{785FFE29-EA87-4A87-B6D5-296F3D33BB27}" type="sibTrans" cxnId="{2E20BF63-1A86-4422-87AF-02F4470E5D86}">
      <dgm:prSet/>
      <dgm:spPr/>
      <dgm:t>
        <a:bodyPr/>
        <a:lstStyle/>
        <a:p>
          <a:endParaRPr lang="en-US"/>
        </a:p>
      </dgm:t>
    </dgm:pt>
    <dgm:pt modelId="{43036F50-6DB8-42A4-AE84-F7399FBEB17F}">
      <dgm:prSet/>
      <dgm:spPr/>
      <dgm:t>
        <a:bodyPr/>
        <a:lstStyle/>
        <a:p>
          <a:r>
            <a:rPr lang="en-US" dirty="0"/>
            <a:t>Management</a:t>
          </a:r>
        </a:p>
      </dgm:t>
    </dgm:pt>
    <dgm:pt modelId="{6D549294-B34C-4009-BA90-DF94CBA51F3C}" type="parTrans" cxnId="{CF2F11F6-A9ED-4D04-BC22-90CC96EF1305}">
      <dgm:prSet/>
      <dgm:spPr/>
      <dgm:t>
        <a:bodyPr/>
        <a:lstStyle/>
        <a:p>
          <a:endParaRPr lang="en-US"/>
        </a:p>
      </dgm:t>
    </dgm:pt>
    <dgm:pt modelId="{0EEFB91D-EDF5-4361-BCAF-1BDFF6AA7200}" type="sibTrans" cxnId="{CF2F11F6-A9ED-4D04-BC22-90CC96EF1305}">
      <dgm:prSet/>
      <dgm:spPr/>
      <dgm:t>
        <a:bodyPr/>
        <a:lstStyle/>
        <a:p>
          <a:endParaRPr lang="en-US"/>
        </a:p>
      </dgm:t>
    </dgm:pt>
    <dgm:pt modelId="{CF51A39E-3B42-42AE-9118-752F9FCE65FD}">
      <dgm:prSet/>
      <dgm:spPr/>
      <dgm:t>
        <a:bodyPr/>
        <a:lstStyle/>
        <a:p>
          <a:r>
            <a:rPr lang="en-US" dirty="0"/>
            <a:t>Policy and/or (strategic) planning</a:t>
          </a:r>
        </a:p>
      </dgm:t>
    </dgm:pt>
    <dgm:pt modelId="{C14A0B65-2E2B-42A8-99C2-F4267AA68E93}" type="parTrans" cxnId="{A2B3E900-1C5F-4269-9679-E35474191E5D}">
      <dgm:prSet/>
      <dgm:spPr/>
      <dgm:t>
        <a:bodyPr/>
        <a:lstStyle/>
        <a:p>
          <a:endParaRPr lang="en-US"/>
        </a:p>
      </dgm:t>
    </dgm:pt>
    <dgm:pt modelId="{0514FF21-7D9E-4465-AC3A-B995FF2A67DC}" type="sibTrans" cxnId="{A2B3E900-1C5F-4269-9679-E35474191E5D}">
      <dgm:prSet/>
      <dgm:spPr/>
      <dgm:t>
        <a:bodyPr/>
        <a:lstStyle/>
        <a:p>
          <a:endParaRPr lang="en-US"/>
        </a:p>
      </dgm:t>
    </dgm:pt>
    <dgm:pt modelId="{E4915FB0-72BA-475D-A64B-6F8029A58CC4}">
      <dgm:prSet/>
      <dgm:spPr/>
      <dgm:t>
        <a:bodyPr/>
        <a:lstStyle/>
        <a:p>
          <a:r>
            <a:rPr lang="en-US" dirty="0"/>
            <a:t>Economics</a:t>
          </a:r>
        </a:p>
      </dgm:t>
    </dgm:pt>
    <dgm:pt modelId="{D83599FD-1DA0-4713-B5A1-D116F4022CCB}" type="parTrans" cxnId="{C011D9F7-0793-48B9-BE84-B1A1FD5F801A}">
      <dgm:prSet/>
      <dgm:spPr/>
      <dgm:t>
        <a:bodyPr/>
        <a:lstStyle/>
        <a:p>
          <a:endParaRPr lang="en-US"/>
        </a:p>
      </dgm:t>
    </dgm:pt>
    <dgm:pt modelId="{2B943C67-5B61-4C49-AAEA-C97BABC4622C}" type="sibTrans" cxnId="{C011D9F7-0793-48B9-BE84-B1A1FD5F801A}">
      <dgm:prSet/>
      <dgm:spPr/>
      <dgm:t>
        <a:bodyPr/>
        <a:lstStyle/>
        <a:p>
          <a:endParaRPr lang="en-US"/>
        </a:p>
      </dgm:t>
    </dgm:pt>
    <dgm:pt modelId="{B8DC9230-A072-497B-B465-BCE74DE52CE7}">
      <dgm:prSet phldrT="[Text]"/>
      <dgm:spPr/>
      <dgm:t>
        <a:bodyPr/>
        <a:lstStyle/>
        <a:p>
          <a:endParaRPr lang="en-US" sz="1400" dirty="0"/>
        </a:p>
      </dgm:t>
    </dgm:pt>
    <dgm:pt modelId="{113A7E54-36C2-437C-ADB4-E83EF3E05B4B}" type="parTrans" cxnId="{0A907E11-E816-41C0-A4B9-15EECB44FB4B}">
      <dgm:prSet/>
      <dgm:spPr/>
      <dgm:t>
        <a:bodyPr/>
        <a:lstStyle/>
        <a:p>
          <a:endParaRPr lang="en-US"/>
        </a:p>
      </dgm:t>
    </dgm:pt>
    <dgm:pt modelId="{32341758-F05D-4385-A4C8-62CE60DCEA83}" type="sibTrans" cxnId="{0A907E11-E816-41C0-A4B9-15EECB44FB4B}">
      <dgm:prSet/>
      <dgm:spPr/>
      <dgm:t>
        <a:bodyPr/>
        <a:lstStyle/>
        <a:p>
          <a:endParaRPr lang="en-US"/>
        </a:p>
      </dgm:t>
    </dgm:pt>
    <dgm:pt modelId="{E2347170-237E-45DB-AA11-17E803E4106C}">
      <dgm:prSet phldrT="[Text]"/>
      <dgm:spPr/>
      <dgm:t>
        <a:bodyPr/>
        <a:lstStyle/>
        <a:p>
          <a:endParaRPr lang="en-US" b="0" dirty="0"/>
        </a:p>
      </dgm:t>
    </dgm:pt>
    <dgm:pt modelId="{F505B022-1FA1-4A32-A659-C6DDC50C2E9A}" type="sibTrans" cxnId="{D6B41937-3827-4511-919A-5BA979355EB7}">
      <dgm:prSet/>
      <dgm:spPr/>
      <dgm:t>
        <a:bodyPr/>
        <a:lstStyle/>
        <a:p>
          <a:endParaRPr lang="en-US"/>
        </a:p>
      </dgm:t>
    </dgm:pt>
    <dgm:pt modelId="{89519F45-459E-47CF-8966-6AAC0263755B}" type="parTrans" cxnId="{D6B41937-3827-4511-919A-5BA979355EB7}">
      <dgm:prSet/>
      <dgm:spPr/>
      <dgm:t>
        <a:bodyPr/>
        <a:lstStyle/>
        <a:p>
          <a:endParaRPr lang="en-US"/>
        </a:p>
      </dgm:t>
    </dgm:pt>
    <dgm:pt modelId="{8994574B-F737-474A-8113-B8A9A6600A43}">
      <dgm:prSet/>
      <dgm:spPr/>
      <dgm:t>
        <a:bodyPr/>
        <a:lstStyle/>
        <a:p>
          <a:r>
            <a:rPr lang="en-US" dirty="0"/>
            <a:t>Leadership</a:t>
          </a:r>
        </a:p>
      </dgm:t>
    </dgm:pt>
    <dgm:pt modelId="{16CA8023-B60C-4A4C-99E5-0D7E9EB41159}" type="sibTrans" cxnId="{9E2467A4-DB59-4199-A0A1-AD48DA9E3FD9}">
      <dgm:prSet/>
      <dgm:spPr/>
      <dgm:t>
        <a:bodyPr/>
        <a:lstStyle/>
        <a:p>
          <a:endParaRPr lang="en-US"/>
        </a:p>
      </dgm:t>
    </dgm:pt>
    <dgm:pt modelId="{75E5D1A2-31B6-4DA2-8A65-F3B84C83F039}" type="parTrans" cxnId="{9E2467A4-DB59-4199-A0A1-AD48DA9E3FD9}">
      <dgm:prSet/>
      <dgm:spPr/>
      <dgm:t>
        <a:bodyPr/>
        <a:lstStyle/>
        <a:p>
          <a:endParaRPr lang="en-US"/>
        </a:p>
      </dgm:t>
    </dgm:pt>
    <dgm:pt modelId="{EC48E9D4-D751-4C5D-93F5-6BC3B3E1AB05}" type="pres">
      <dgm:prSet presAssocID="{DD5A92E9-1C0A-462A-80C9-4C1879067EAB}" presName="Name0" presStyleCnt="0">
        <dgm:presLayoutVars>
          <dgm:dir/>
          <dgm:animLvl val="lvl"/>
          <dgm:resizeHandles/>
        </dgm:presLayoutVars>
      </dgm:prSet>
      <dgm:spPr/>
    </dgm:pt>
    <dgm:pt modelId="{EDD549E8-BE25-4782-B8B4-70374D334B27}" type="pres">
      <dgm:prSet presAssocID="{B0507CD6-4AD3-4032-9DCF-99B584CDA292}" presName="linNode" presStyleCnt="0"/>
      <dgm:spPr/>
    </dgm:pt>
    <dgm:pt modelId="{712690EF-DABA-4FB3-B684-AB43FAD76103}" type="pres">
      <dgm:prSet presAssocID="{B0507CD6-4AD3-4032-9DCF-99B584CDA292}" presName="parentShp" presStyleLbl="node1" presStyleIdx="0" presStyleCnt="2">
        <dgm:presLayoutVars>
          <dgm:bulletEnabled val="1"/>
        </dgm:presLayoutVars>
      </dgm:prSet>
      <dgm:spPr/>
    </dgm:pt>
    <dgm:pt modelId="{58A93B09-C8F9-4284-9637-97EADC85108F}" type="pres">
      <dgm:prSet presAssocID="{B0507CD6-4AD3-4032-9DCF-99B584CDA292}" presName="childShp" presStyleLbl="bgAccFollowNode1" presStyleIdx="0" presStyleCnt="2">
        <dgm:presLayoutVars>
          <dgm:bulletEnabled val="1"/>
        </dgm:presLayoutVars>
      </dgm:prSet>
      <dgm:spPr/>
    </dgm:pt>
    <dgm:pt modelId="{C29C6292-97C3-4EE5-88C7-78FC915DDC63}" type="pres">
      <dgm:prSet presAssocID="{F1E0B4A5-F086-4A18-8AC2-9E49C534BCC6}" presName="spacing" presStyleCnt="0"/>
      <dgm:spPr/>
    </dgm:pt>
    <dgm:pt modelId="{22659722-9C73-4E9A-ABBA-935ED7D705B3}" type="pres">
      <dgm:prSet presAssocID="{B721E731-5304-406D-8C25-E659C57785BD}" presName="linNode" presStyleCnt="0"/>
      <dgm:spPr/>
    </dgm:pt>
    <dgm:pt modelId="{3317C75E-9728-4D8A-8671-7C26A063B8BD}" type="pres">
      <dgm:prSet presAssocID="{B721E731-5304-406D-8C25-E659C57785BD}" presName="parentShp" presStyleLbl="node1" presStyleIdx="1" presStyleCnt="2">
        <dgm:presLayoutVars>
          <dgm:bulletEnabled val="1"/>
        </dgm:presLayoutVars>
      </dgm:prSet>
      <dgm:spPr/>
    </dgm:pt>
    <dgm:pt modelId="{D7D4CA45-54E2-42BD-9FC6-F0F0DF9E0631}" type="pres">
      <dgm:prSet presAssocID="{B721E731-5304-406D-8C25-E659C57785BD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A2B3E900-1C5F-4269-9679-E35474191E5D}" srcId="{E2347170-237E-45DB-AA11-17E803E4106C}" destId="{CF51A39E-3B42-42AE-9118-752F9FCE65FD}" srcOrd="3" destOrd="0" parTransId="{C14A0B65-2E2B-42A8-99C2-F4267AA68E93}" sibTransId="{0514FF21-7D9E-4465-AC3A-B995FF2A67DC}"/>
    <dgm:cxn modelId="{EC848105-C009-4F6D-8B1A-3D84B10116E0}" type="presOf" srcId="{CF51A39E-3B42-42AE-9118-752F9FCE65FD}" destId="{D7D4CA45-54E2-42BD-9FC6-F0F0DF9E0631}" srcOrd="0" destOrd="4" presId="urn:microsoft.com/office/officeart/2005/8/layout/vList6"/>
    <dgm:cxn modelId="{0A907E11-E816-41C0-A4B9-15EECB44FB4B}" srcId="{B0507CD6-4AD3-4032-9DCF-99B584CDA292}" destId="{B8DC9230-A072-497B-B465-BCE74DE52CE7}" srcOrd="0" destOrd="0" parTransId="{113A7E54-36C2-437C-ADB4-E83EF3E05B4B}" sibTransId="{32341758-F05D-4385-A4C8-62CE60DCEA83}"/>
    <dgm:cxn modelId="{2BAE852A-E1DA-4DBC-8C95-E5FCBDE2B994}" type="presOf" srcId="{E4915FB0-72BA-475D-A64B-6F8029A58CC4}" destId="{D7D4CA45-54E2-42BD-9FC6-F0F0DF9E0631}" srcOrd="0" destOrd="5" presId="urn:microsoft.com/office/officeart/2005/8/layout/vList6"/>
    <dgm:cxn modelId="{026E9C30-A6BF-434C-89A1-130E932F2775}" srcId="{DD5A92E9-1C0A-462A-80C9-4C1879067EAB}" destId="{B0507CD6-4AD3-4032-9DCF-99B584CDA292}" srcOrd="0" destOrd="0" parTransId="{9CFE07FB-95D7-416F-AF3C-AE01D808C474}" sibTransId="{F1E0B4A5-F086-4A18-8AC2-9E49C534BCC6}"/>
    <dgm:cxn modelId="{29FFCA34-B8AD-4888-9662-9F622ED7089D}" type="presOf" srcId="{B0F5B46E-AAD8-4916-A3DA-AAB4B139FFA0}" destId="{58A93B09-C8F9-4284-9637-97EADC85108F}" srcOrd="0" destOrd="1" presId="urn:microsoft.com/office/officeart/2005/8/layout/vList6"/>
    <dgm:cxn modelId="{D6B41937-3827-4511-919A-5BA979355EB7}" srcId="{B721E731-5304-406D-8C25-E659C57785BD}" destId="{E2347170-237E-45DB-AA11-17E803E4106C}" srcOrd="0" destOrd="0" parTransId="{89519F45-459E-47CF-8966-6AAC0263755B}" sibTransId="{F505B022-1FA1-4A32-A659-C6DDC50C2E9A}"/>
    <dgm:cxn modelId="{05E1DA39-A076-49A2-9CD4-751FB4DA420A}" type="presOf" srcId="{B8DC9230-A072-497B-B465-BCE74DE52CE7}" destId="{58A93B09-C8F9-4284-9637-97EADC85108F}" srcOrd="0" destOrd="0" presId="urn:microsoft.com/office/officeart/2005/8/layout/vList6"/>
    <dgm:cxn modelId="{7DB24460-ECC1-4EAC-9D63-B44C2B57A4CA}" srcId="{B8DC9230-A072-497B-B465-BCE74DE52CE7}" destId="{685D8C1D-C027-48AE-9568-DE02E64C0DDA}" srcOrd="1" destOrd="0" parTransId="{DA520109-0939-43E7-97AD-CFD72B2ADFE0}" sibTransId="{9E7D17BF-0161-4C71-BD94-58694941A126}"/>
    <dgm:cxn modelId="{2FDCB463-176A-4A7D-AD1D-2984DA9C4B11}" srcId="{DD5A92E9-1C0A-462A-80C9-4C1879067EAB}" destId="{B721E731-5304-406D-8C25-E659C57785BD}" srcOrd="1" destOrd="0" parTransId="{20666FDE-2428-4B06-B7D6-00C8B6350366}" sibTransId="{BA811D78-4ABD-472B-8DFF-0DC7204DFFE4}"/>
    <dgm:cxn modelId="{2E20BF63-1A86-4422-87AF-02F4470E5D86}" srcId="{E2347170-237E-45DB-AA11-17E803E4106C}" destId="{961E2B5D-A5F7-4966-9D7A-1992B80AE558}" srcOrd="1" destOrd="0" parTransId="{D4BBD06E-25FE-4A7B-9E1E-D79941162A29}" sibTransId="{785FFE29-EA87-4A87-B6D5-296F3D33BB27}"/>
    <dgm:cxn modelId="{268A9750-BBC1-4B9E-B633-DF5A4D21A622}" srcId="{B8DC9230-A072-497B-B465-BCE74DE52CE7}" destId="{B0F5B46E-AAD8-4916-A3DA-AAB4B139FFA0}" srcOrd="0" destOrd="0" parTransId="{23109C8E-2FCB-4A60-92F3-745C0B03A18D}" sibTransId="{C51D7463-FA62-406A-92EE-41A79B173BAD}"/>
    <dgm:cxn modelId="{2DF8C571-E69F-48DB-BCA8-0F3B7FF4C25C}" type="presOf" srcId="{8994574B-F737-474A-8113-B8A9A6600A43}" destId="{D7D4CA45-54E2-42BD-9FC6-F0F0DF9E0631}" srcOrd="0" destOrd="1" presId="urn:microsoft.com/office/officeart/2005/8/layout/vList6"/>
    <dgm:cxn modelId="{D0E3DE57-9F47-40BB-93D0-6A55FDD2D3DA}" type="presOf" srcId="{43036F50-6DB8-42A4-AE84-F7399FBEB17F}" destId="{D7D4CA45-54E2-42BD-9FC6-F0F0DF9E0631}" srcOrd="0" destOrd="3" presId="urn:microsoft.com/office/officeart/2005/8/layout/vList6"/>
    <dgm:cxn modelId="{5C425A5A-B756-4619-9230-909C74A8F009}" type="presOf" srcId="{B0507CD6-4AD3-4032-9DCF-99B584CDA292}" destId="{712690EF-DABA-4FB3-B684-AB43FAD76103}" srcOrd="0" destOrd="0" presId="urn:microsoft.com/office/officeart/2005/8/layout/vList6"/>
    <dgm:cxn modelId="{3BFD8A7A-606A-497A-A2E3-E39B30461606}" type="presOf" srcId="{B721E731-5304-406D-8C25-E659C57785BD}" destId="{3317C75E-9728-4D8A-8671-7C26A063B8BD}" srcOrd="0" destOrd="0" presId="urn:microsoft.com/office/officeart/2005/8/layout/vList6"/>
    <dgm:cxn modelId="{CAC9D999-37BB-4DB5-A055-C85F9782147E}" type="presOf" srcId="{DD5A92E9-1C0A-462A-80C9-4C1879067EAB}" destId="{EC48E9D4-D751-4C5D-93F5-6BC3B3E1AB05}" srcOrd="0" destOrd="0" presId="urn:microsoft.com/office/officeart/2005/8/layout/vList6"/>
    <dgm:cxn modelId="{9E2467A4-DB59-4199-A0A1-AD48DA9E3FD9}" srcId="{E2347170-237E-45DB-AA11-17E803E4106C}" destId="{8994574B-F737-474A-8113-B8A9A6600A43}" srcOrd="0" destOrd="0" parTransId="{75E5D1A2-31B6-4DA2-8A65-F3B84C83F039}" sibTransId="{16CA8023-B60C-4A4C-99E5-0D7E9EB41159}"/>
    <dgm:cxn modelId="{74A587AD-1C12-4896-9449-3BC1F1F4B147}" type="presOf" srcId="{685D8C1D-C027-48AE-9568-DE02E64C0DDA}" destId="{58A93B09-C8F9-4284-9637-97EADC85108F}" srcOrd="0" destOrd="2" presId="urn:microsoft.com/office/officeart/2005/8/layout/vList6"/>
    <dgm:cxn modelId="{20721EB6-01DC-4F94-9300-35B3539A1341}" srcId="{B8DC9230-A072-497B-B465-BCE74DE52CE7}" destId="{2CDE2111-06EF-4CF1-A816-6F3135875877}" srcOrd="2" destOrd="0" parTransId="{B55E986F-C584-44F6-AD51-1D0FEDEC87E0}" sibTransId="{AABD55A1-3A5B-4941-8015-2F5142DA5266}"/>
    <dgm:cxn modelId="{2F3DF8C1-6471-4E0A-BABB-36FE2F91BDA5}" type="presOf" srcId="{E2347170-237E-45DB-AA11-17E803E4106C}" destId="{D7D4CA45-54E2-42BD-9FC6-F0F0DF9E0631}" srcOrd="0" destOrd="0" presId="urn:microsoft.com/office/officeart/2005/8/layout/vList6"/>
    <dgm:cxn modelId="{CF2F11F6-A9ED-4D04-BC22-90CC96EF1305}" srcId="{E2347170-237E-45DB-AA11-17E803E4106C}" destId="{43036F50-6DB8-42A4-AE84-F7399FBEB17F}" srcOrd="2" destOrd="0" parTransId="{6D549294-B34C-4009-BA90-DF94CBA51F3C}" sibTransId="{0EEFB91D-EDF5-4361-BCAF-1BDFF6AA7200}"/>
    <dgm:cxn modelId="{C011D9F7-0793-48B9-BE84-B1A1FD5F801A}" srcId="{E2347170-237E-45DB-AA11-17E803E4106C}" destId="{E4915FB0-72BA-475D-A64B-6F8029A58CC4}" srcOrd="4" destOrd="0" parTransId="{D83599FD-1DA0-4713-B5A1-D116F4022CCB}" sibTransId="{2B943C67-5B61-4C49-AAEA-C97BABC4622C}"/>
    <dgm:cxn modelId="{177B97FC-35EE-4A76-9DFF-36D2C5D8151B}" type="presOf" srcId="{2CDE2111-06EF-4CF1-A816-6F3135875877}" destId="{58A93B09-C8F9-4284-9637-97EADC85108F}" srcOrd="0" destOrd="3" presId="urn:microsoft.com/office/officeart/2005/8/layout/vList6"/>
    <dgm:cxn modelId="{D60788FF-140F-446B-AAC0-EC63E5D8C244}" type="presOf" srcId="{961E2B5D-A5F7-4966-9D7A-1992B80AE558}" destId="{D7D4CA45-54E2-42BD-9FC6-F0F0DF9E0631}" srcOrd="0" destOrd="2" presId="urn:microsoft.com/office/officeart/2005/8/layout/vList6"/>
    <dgm:cxn modelId="{1128E260-D194-4925-A4A7-69EE345D6351}" type="presParOf" srcId="{EC48E9D4-D751-4C5D-93F5-6BC3B3E1AB05}" destId="{EDD549E8-BE25-4782-B8B4-70374D334B27}" srcOrd="0" destOrd="0" presId="urn:microsoft.com/office/officeart/2005/8/layout/vList6"/>
    <dgm:cxn modelId="{6A498FC0-6C4E-45D8-AF4F-68767ACACFBB}" type="presParOf" srcId="{EDD549E8-BE25-4782-B8B4-70374D334B27}" destId="{712690EF-DABA-4FB3-B684-AB43FAD76103}" srcOrd="0" destOrd="0" presId="urn:microsoft.com/office/officeart/2005/8/layout/vList6"/>
    <dgm:cxn modelId="{3ACE9444-CB44-49A0-9082-EEF99D5780E1}" type="presParOf" srcId="{EDD549E8-BE25-4782-B8B4-70374D334B27}" destId="{58A93B09-C8F9-4284-9637-97EADC85108F}" srcOrd="1" destOrd="0" presId="urn:microsoft.com/office/officeart/2005/8/layout/vList6"/>
    <dgm:cxn modelId="{691849B7-B6F8-40F5-8260-55BD0A237382}" type="presParOf" srcId="{EC48E9D4-D751-4C5D-93F5-6BC3B3E1AB05}" destId="{C29C6292-97C3-4EE5-88C7-78FC915DDC63}" srcOrd="1" destOrd="0" presId="urn:microsoft.com/office/officeart/2005/8/layout/vList6"/>
    <dgm:cxn modelId="{EC9C047B-E0C8-4D21-94A7-FCB1B0A35886}" type="presParOf" srcId="{EC48E9D4-D751-4C5D-93F5-6BC3B3E1AB05}" destId="{22659722-9C73-4E9A-ABBA-935ED7D705B3}" srcOrd="2" destOrd="0" presId="urn:microsoft.com/office/officeart/2005/8/layout/vList6"/>
    <dgm:cxn modelId="{CC01A1F1-27DD-48BA-B08D-6A4B90AD577C}" type="presParOf" srcId="{22659722-9C73-4E9A-ABBA-935ED7D705B3}" destId="{3317C75E-9728-4D8A-8671-7C26A063B8BD}" srcOrd="0" destOrd="0" presId="urn:microsoft.com/office/officeart/2005/8/layout/vList6"/>
    <dgm:cxn modelId="{90626C9D-70F2-4C90-A598-9BDDAA227CBC}" type="presParOf" srcId="{22659722-9C73-4E9A-ABBA-935ED7D705B3}" destId="{D7D4CA45-54E2-42BD-9FC6-F0F0DF9E063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20A4E7B-1CA9-423D-96F9-4257E309FB14}" type="doc">
      <dgm:prSet loTypeId="urn:microsoft.com/office/officeart/2016/7/layout/VerticalDown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7DC89F-F590-487F-85A3-9BD3DE5D02D5}">
      <dgm:prSet phldrT="[Text]"/>
      <dgm:spPr/>
      <dgm:t>
        <a:bodyPr/>
        <a:lstStyle/>
        <a:p>
          <a:r>
            <a:rPr lang="en-US" dirty="0"/>
            <a:t>42 added</a:t>
          </a:r>
        </a:p>
      </dgm:t>
    </dgm:pt>
    <dgm:pt modelId="{F9892BFB-1DCB-4323-A2B7-8B9AEDA159DB}" type="parTrans" cxnId="{06FCF2E6-BC74-4D73-B1A9-6AEE2044DA82}">
      <dgm:prSet/>
      <dgm:spPr/>
      <dgm:t>
        <a:bodyPr/>
        <a:lstStyle/>
        <a:p>
          <a:endParaRPr lang="en-US"/>
        </a:p>
      </dgm:t>
    </dgm:pt>
    <dgm:pt modelId="{9F95E0AF-85FD-4F5C-9E73-C67EC19AFA6B}" type="sibTrans" cxnId="{06FCF2E6-BC74-4D73-B1A9-6AEE2044DA82}">
      <dgm:prSet/>
      <dgm:spPr/>
      <dgm:t>
        <a:bodyPr/>
        <a:lstStyle/>
        <a:p>
          <a:endParaRPr lang="en-US"/>
        </a:p>
      </dgm:t>
    </dgm:pt>
    <dgm:pt modelId="{2986F5F5-B518-40BF-914C-83D2606E4203}">
      <dgm:prSet phldrT="[Text]"/>
      <dgm:spPr/>
      <dgm:t>
        <a:bodyPr/>
        <a:lstStyle/>
        <a:p>
          <a:r>
            <a:rPr lang="en-US" dirty="0"/>
            <a:t>9 through initial accreditation</a:t>
          </a:r>
        </a:p>
      </dgm:t>
    </dgm:pt>
    <dgm:pt modelId="{9BC47766-9E1B-4C85-9AA9-884616FD93B0}" type="parTrans" cxnId="{FC466AB5-79D3-49F0-B6EF-48B3F2B92054}">
      <dgm:prSet/>
      <dgm:spPr/>
      <dgm:t>
        <a:bodyPr/>
        <a:lstStyle/>
        <a:p>
          <a:endParaRPr lang="en-US"/>
        </a:p>
      </dgm:t>
    </dgm:pt>
    <dgm:pt modelId="{05411750-45E2-41E3-A49A-0F00055E8070}" type="sibTrans" cxnId="{FC466AB5-79D3-49F0-B6EF-48B3F2B92054}">
      <dgm:prSet/>
      <dgm:spPr/>
      <dgm:t>
        <a:bodyPr/>
        <a:lstStyle/>
        <a:p>
          <a:endParaRPr lang="en-US"/>
        </a:p>
      </dgm:t>
    </dgm:pt>
    <dgm:pt modelId="{5CFBD413-0B59-466C-9CD7-73C6F365098C}">
      <dgm:prSet phldrT="[Text]"/>
      <dgm:spPr/>
      <dgm:t>
        <a:bodyPr/>
        <a:lstStyle/>
        <a:p>
          <a:r>
            <a:rPr lang="en-US" dirty="0"/>
            <a:t>33 in already accredited units</a:t>
          </a:r>
        </a:p>
      </dgm:t>
    </dgm:pt>
    <dgm:pt modelId="{5E09B6DE-CCF8-49A5-846C-B24F49CE0408}" type="parTrans" cxnId="{1B2CF847-C589-45A3-8A88-57625ECF8970}">
      <dgm:prSet/>
      <dgm:spPr/>
      <dgm:t>
        <a:bodyPr/>
        <a:lstStyle/>
        <a:p>
          <a:endParaRPr lang="en-US"/>
        </a:p>
      </dgm:t>
    </dgm:pt>
    <dgm:pt modelId="{B092E71E-6437-461E-BF94-D6E9BCB6C966}" type="sibTrans" cxnId="{1B2CF847-C589-45A3-8A88-57625ECF8970}">
      <dgm:prSet/>
      <dgm:spPr/>
      <dgm:t>
        <a:bodyPr/>
        <a:lstStyle/>
        <a:p>
          <a:endParaRPr lang="en-US"/>
        </a:p>
      </dgm:t>
    </dgm:pt>
    <dgm:pt modelId="{0BAA68CC-AD62-47D7-962D-E14F26B7E17D}">
      <dgm:prSet phldrT="[Text]"/>
      <dgm:spPr/>
      <dgm:t>
        <a:bodyPr/>
        <a:lstStyle/>
        <a:p>
          <a:r>
            <a:rPr lang="en-US" dirty="0"/>
            <a:t>33 dropped</a:t>
          </a:r>
        </a:p>
      </dgm:t>
    </dgm:pt>
    <dgm:pt modelId="{64AA33EE-3052-42A0-8FBD-F75AEB02DEFF}" type="parTrans" cxnId="{B1FA0C2E-09FF-44C3-BEC1-C6C1DFBFE26B}">
      <dgm:prSet/>
      <dgm:spPr/>
      <dgm:t>
        <a:bodyPr/>
        <a:lstStyle/>
        <a:p>
          <a:endParaRPr lang="en-US"/>
        </a:p>
      </dgm:t>
    </dgm:pt>
    <dgm:pt modelId="{8B5AEC79-053A-40C8-B390-609BB62879ED}" type="sibTrans" cxnId="{B1FA0C2E-09FF-44C3-BEC1-C6C1DFBFE26B}">
      <dgm:prSet/>
      <dgm:spPr/>
      <dgm:t>
        <a:bodyPr/>
        <a:lstStyle/>
        <a:p>
          <a:endParaRPr lang="en-US"/>
        </a:p>
      </dgm:t>
    </dgm:pt>
    <dgm:pt modelId="{89DAB5EA-B101-448D-8D4F-D314D164997B}">
      <dgm:prSet phldrT="[Text]"/>
      <dgm:spPr/>
      <dgm:t>
        <a:bodyPr/>
        <a:lstStyle/>
        <a:p>
          <a:r>
            <a:rPr lang="en-US" dirty="0"/>
            <a:t>From already accredited units</a:t>
          </a:r>
        </a:p>
      </dgm:t>
    </dgm:pt>
    <dgm:pt modelId="{932BDC7A-03CB-4AFA-B268-10AD045ABEF3}" type="sibTrans" cxnId="{C1DE73E6-89D5-4673-814F-44D3267D25BD}">
      <dgm:prSet/>
      <dgm:spPr/>
      <dgm:t>
        <a:bodyPr/>
        <a:lstStyle/>
        <a:p>
          <a:endParaRPr lang="en-US"/>
        </a:p>
      </dgm:t>
    </dgm:pt>
    <dgm:pt modelId="{737A056A-C69E-4F01-AA4A-3CCB89E0A4E2}" type="parTrans" cxnId="{C1DE73E6-89D5-4673-814F-44D3267D25BD}">
      <dgm:prSet/>
      <dgm:spPr/>
      <dgm:t>
        <a:bodyPr/>
        <a:lstStyle/>
        <a:p>
          <a:endParaRPr lang="en-US"/>
        </a:p>
      </dgm:t>
    </dgm:pt>
    <dgm:pt modelId="{DAE6F0C6-9270-4B4F-B926-B3B64F2ADE1B}" type="pres">
      <dgm:prSet presAssocID="{D20A4E7B-1CA9-423D-96F9-4257E309FB14}" presName="Name0" presStyleCnt="0">
        <dgm:presLayoutVars>
          <dgm:dir/>
          <dgm:animLvl val="lvl"/>
          <dgm:resizeHandles val="exact"/>
        </dgm:presLayoutVars>
      </dgm:prSet>
      <dgm:spPr/>
    </dgm:pt>
    <dgm:pt modelId="{F600FFBC-EF97-4F82-9B41-20040FA02936}" type="pres">
      <dgm:prSet presAssocID="{0BAA68CC-AD62-47D7-962D-E14F26B7E17D}" presName="boxAndChildren" presStyleCnt="0"/>
      <dgm:spPr/>
    </dgm:pt>
    <dgm:pt modelId="{D62BE857-72C9-467A-8A04-B28AA963B24B}" type="pres">
      <dgm:prSet presAssocID="{0BAA68CC-AD62-47D7-962D-E14F26B7E17D}" presName="parentTextBox" presStyleLbl="alignNode1" presStyleIdx="0" presStyleCnt="2"/>
      <dgm:spPr/>
    </dgm:pt>
    <dgm:pt modelId="{8A26ABBE-8020-43B9-A666-10DFBDDA279F}" type="pres">
      <dgm:prSet presAssocID="{0BAA68CC-AD62-47D7-962D-E14F26B7E17D}" presName="descendantBox" presStyleLbl="bgAccFollowNode1" presStyleIdx="0" presStyleCnt="2"/>
      <dgm:spPr/>
    </dgm:pt>
    <dgm:pt modelId="{8F5BE4BB-4FED-4327-8FB2-C2E271FCD5F4}" type="pres">
      <dgm:prSet presAssocID="{9F95E0AF-85FD-4F5C-9E73-C67EC19AFA6B}" presName="sp" presStyleCnt="0"/>
      <dgm:spPr/>
    </dgm:pt>
    <dgm:pt modelId="{87456FE2-BFCC-41FB-AA71-7C2C9678DB85}" type="pres">
      <dgm:prSet presAssocID="{927DC89F-F590-487F-85A3-9BD3DE5D02D5}" presName="arrowAndChildren" presStyleCnt="0"/>
      <dgm:spPr/>
    </dgm:pt>
    <dgm:pt modelId="{2FE85F88-7CA0-43A7-9DBC-45F27124A875}" type="pres">
      <dgm:prSet presAssocID="{927DC89F-F590-487F-85A3-9BD3DE5D02D5}" presName="parentTextArrow" presStyleLbl="node1" presStyleIdx="0" presStyleCnt="0"/>
      <dgm:spPr/>
    </dgm:pt>
    <dgm:pt modelId="{9A3CB40B-038B-4D94-9166-C4AE0D6AAB21}" type="pres">
      <dgm:prSet presAssocID="{927DC89F-F590-487F-85A3-9BD3DE5D02D5}" presName="arrow" presStyleLbl="alignNode1" presStyleIdx="1" presStyleCnt="2"/>
      <dgm:spPr/>
    </dgm:pt>
    <dgm:pt modelId="{900447C2-2C40-4343-A181-6FF92B44FDD7}" type="pres">
      <dgm:prSet presAssocID="{927DC89F-F590-487F-85A3-9BD3DE5D02D5}" presName="descendantArrow" presStyleLbl="bgAccFollowNode1" presStyleIdx="1" presStyleCnt="2"/>
      <dgm:spPr/>
    </dgm:pt>
  </dgm:ptLst>
  <dgm:cxnLst>
    <dgm:cxn modelId="{996F1703-CAC8-447F-8C98-9EE1F077EF30}" type="presOf" srcId="{89DAB5EA-B101-448D-8D4F-D314D164997B}" destId="{8A26ABBE-8020-43B9-A666-10DFBDDA279F}" srcOrd="0" destOrd="0" presId="urn:microsoft.com/office/officeart/2016/7/layout/VerticalDownArrowProcess"/>
    <dgm:cxn modelId="{B1FA0C2E-09FF-44C3-BEC1-C6C1DFBFE26B}" srcId="{D20A4E7B-1CA9-423D-96F9-4257E309FB14}" destId="{0BAA68CC-AD62-47D7-962D-E14F26B7E17D}" srcOrd="1" destOrd="0" parTransId="{64AA33EE-3052-42A0-8FBD-F75AEB02DEFF}" sibTransId="{8B5AEC79-053A-40C8-B390-609BB62879ED}"/>
    <dgm:cxn modelId="{5519685F-F076-4A60-A5C3-7F7223D0D9D0}" type="presOf" srcId="{927DC89F-F590-487F-85A3-9BD3DE5D02D5}" destId="{9A3CB40B-038B-4D94-9166-C4AE0D6AAB21}" srcOrd="1" destOrd="0" presId="urn:microsoft.com/office/officeart/2016/7/layout/VerticalDownArrowProcess"/>
    <dgm:cxn modelId="{1B2CF847-C589-45A3-8A88-57625ECF8970}" srcId="{927DC89F-F590-487F-85A3-9BD3DE5D02D5}" destId="{5CFBD413-0B59-466C-9CD7-73C6F365098C}" srcOrd="1" destOrd="0" parTransId="{5E09B6DE-CCF8-49A5-846C-B24F49CE0408}" sibTransId="{B092E71E-6437-461E-BF94-D6E9BCB6C966}"/>
    <dgm:cxn modelId="{594E2E53-C27A-46A4-9E06-E0EECBD46192}" type="presOf" srcId="{2986F5F5-B518-40BF-914C-83D2606E4203}" destId="{900447C2-2C40-4343-A181-6FF92B44FDD7}" srcOrd="0" destOrd="0" presId="urn:microsoft.com/office/officeart/2016/7/layout/VerticalDownArrowProcess"/>
    <dgm:cxn modelId="{2E6C5382-0E28-4E6D-9461-7A339E2D55F2}" type="presOf" srcId="{5CFBD413-0B59-466C-9CD7-73C6F365098C}" destId="{900447C2-2C40-4343-A181-6FF92B44FDD7}" srcOrd="0" destOrd="1" presId="urn:microsoft.com/office/officeart/2016/7/layout/VerticalDownArrowProcess"/>
    <dgm:cxn modelId="{FC466AB5-79D3-49F0-B6EF-48B3F2B92054}" srcId="{927DC89F-F590-487F-85A3-9BD3DE5D02D5}" destId="{2986F5F5-B518-40BF-914C-83D2606E4203}" srcOrd="0" destOrd="0" parTransId="{9BC47766-9E1B-4C85-9AA9-884616FD93B0}" sibTransId="{05411750-45E2-41E3-A49A-0F00055E8070}"/>
    <dgm:cxn modelId="{172174B8-E1C7-476D-821A-E7DD508F7FEA}" type="presOf" srcId="{D20A4E7B-1CA9-423D-96F9-4257E309FB14}" destId="{DAE6F0C6-9270-4B4F-B926-B3B64F2ADE1B}" srcOrd="0" destOrd="0" presId="urn:microsoft.com/office/officeart/2016/7/layout/VerticalDownArrowProcess"/>
    <dgm:cxn modelId="{388DA4D1-0909-4640-85D6-01C946F220BE}" type="presOf" srcId="{927DC89F-F590-487F-85A3-9BD3DE5D02D5}" destId="{2FE85F88-7CA0-43A7-9DBC-45F27124A875}" srcOrd="0" destOrd="0" presId="urn:microsoft.com/office/officeart/2016/7/layout/VerticalDownArrowProcess"/>
    <dgm:cxn modelId="{C1DE73E6-89D5-4673-814F-44D3267D25BD}" srcId="{0BAA68CC-AD62-47D7-962D-E14F26B7E17D}" destId="{89DAB5EA-B101-448D-8D4F-D314D164997B}" srcOrd="0" destOrd="0" parTransId="{737A056A-C69E-4F01-AA4A-3CCB89E0A4E2}" sibTransId="{932BDC7A-03CB-4AFA-B268-10AD045ABEF3}"/>
    <dgm:cxn modelId="{06FCF2E6-BC74-4D73-B1A9-6AEE2044DA82}" srcId="{D20A4E7B-1CA9-423D-96F9-4257E309FB14}" destId="{927DC89F-F590-487F-85A3-9BD3DE5D02D5}" srcOrd="0" destOrd="0" parTransId="{F9892BFB-1DCB-4323-A2B7-8B9AEDA159DB}" sibTransId="{9F95E0AF-85FD-4F5C-9E73-C67EC19AFA6B}"/>
    <dgm:cxn modelId="{092CB8F2-4208-40C3-9F70-34AB65AA8149}" type="presOf" srcId="{0BAA68CC-AD62-47D7-962D-E14F26B7E17D}" destId="{D62BE857-72C9-467A-8A04-B28AA963B24B}" srcOrd="0" destOrd="0" presId="urn:microsoft.com/office/officeart/2016/7/layout/VerticalDownArrowProcess"/>
    <dgm:cxn modelId="{EDAF3350-AB96-417A-81C0-598EE3225BF6}" type="presParOf" srcId="{DAE6F0C6-9270-4B4F-B926-B3B64F2ADE1B}" destId="{F600FFBC-EF97-4F82-9B41-20040FA02936}" srcOrd="0" destOrd="0" presId="urn:microsoft.com/office/officeart/2016/7/layout/VerticalDownArrowProcess"/>
    <dgm:cxn modelId="{BD3F565D-FE18-4ACF-9829-01D4ECF3C910}" type="presParOf" srcId="{F600FFBC-EF97-4F82-9B41-20040FA02936}" destId="{D62BE857-72C9-467A-8A04-B28AA963B24B}" srcOrd="0" destOrd="0" presId="urn:microsoft.com/office/officeart/2016/7/layout/VerticalDownArrowProcess"/>
    <dgm:cxn modelId="{4CDB68ED-CDFB-4B29-AB15-8643DA72B623}" type="presParOf" srcId="{F600FFBC-EF97-4F82-9B41-20040FA02936}" destId="{8A26ABBE-8020-43B9-A666-10DFBDDA279F}" srcOrd="1" destOrd="0" presId="urn:microsoft.com/office/officeart/2016/7/layout/VerticalDownArrowProcess"/>
    <dgm:cxn modelId="{4659DC91-FE1D-4B45-8F84-7A05B1B54738}" type="presParOf" srcId="{DAE6F0C6-9270-4B4F-B926-B3B64F2ADE1B}" destId="{8F5BE4BB-4FED-4327-8FB2-C2E271FCD5F4}" srcOrd="1" destOrd="0" presId="urn:microsoft.com/office/officeart/2016/7/layout/VerticalDownArrowProcess"/>
    <dgm:cxn modelId="{8F9F4278-7800-4E67-B8B9-631E5B76C80E}" type="presParOf" srcId="{DAE6F0C6-9270-4B4F-B926-B3B64F2ADE1B}" destId="{87456FE2-BFCC-41FB-AA71-7C2C9678DB85}" srcOrd="2" destOrd="0" presId="urn:microsoft.com/office/officeart/2016/7/layout/VerticalDownArrowProcess"/>
    <dgm:cxn modelId="{F850C096-5E21-4385-A744-4EAE99067EAF}" type="presParOf" srcId="{87456FE2-BFCC-41FB-AA71-7C2C9678DB85}" destId="{2FE85F88-7CA0-43A7-9DBC-45F27124A875}" srcOrd="0" destOrd="0" presId="urn:microsoft.com/office/officeart/2016/7/layout/VerticalDownArrowProcess"/>
    <dgm:cxn modelId="{CEAB5636-553C-4586-AD65-C895B6E4B8D8}" type="presParOf" srcId="{87456FE2-BFCC-41FB-AA71-7C2C9678DB85}" destId="{9A3CB40B-038B-4D94-9166-C4AE0D6AAB21}" srcOrd="1" destOrd="0" presId="urn:microsoft.com/office/officeart/2016/7/layout/VerticalDownArrowProcess"/>
    <dgm:cxn modelId="{A316EA66-4A5C-412F-BDA6-7165C32A9900}" type="presParOf" srcId="{87456FE2-BFCC-41FB-AA71-7C2C9678DB85}" destId="{900447C2-2C40-4343-A181-6FF92B44FDD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E70891-C202-40B7-A966-D1DFFE29882D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7401F70-C46A-4D71-AB24-CD99955BD371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MPH curriculum grounds </a:t>
          </a:r>
          <a:br>
            <a:rPr lang="en-US" sz="1600" dirty="0"/>
          </a:br>
          <a:r>
            <a:rPr lang="en-US" sz="1600" dirty="0"/>
            <a:t>students in 5 core areas</a:t>
          </a:r>
        </a:p>
      </dgm:t>
    </dgm:pt>
    <dgm:pt modelId="{387BC449-2E27-46C1-91C3-D479779C9B0E}" type="parTrans" cxnId="{0FA86C5E-94F1-4671-BEE9-3305B67EF898}">
      <dgm:prSet/>
      <dgm:spPr/>
      <dgm:t>
        <a:bodyPr/>
        <a:lstStyle/>
        <a:p>
          <a:endParaRPr lang="en-US"/>
        </a:p>
      </dgm:t>
    </dgm:pt>
    <dgm:pt modelId="{733683D9-39E6-4A9A-9183-DBC68B1F48CC}" type="sibTrans" cxnId="{0FA86C5E-94F1-4671-BEE9-3305B67EF898}">
      <dgm:prSet/>
      <dgm:spPr/>
      <dgm:t>
        <a:bodyPr/>
        <a:lstStyle/>
        <a:p>
          <a:endParaRPr lang="en-US"/>
        </a:p>
      </dgm:t>
    </dgm:pt>
    <dgm:pt modelId="{B09D20AB-2367-4A9D-90A7-4977B4971C0E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DrPH curriculum ensures grounding in 5 core areas</a:t>
          </a:r>
        </a:p>
      </dgm:t>
    </dgm:pt>
    <dgm:pt modelId="{478484D7-137F-4EEF-8ACB-3B0C65F62FA2}" type="parTrans" cxnId="{36E98AA8-86CD-4732-B2A9-C861065BFF38}">
      <dgm:prSet/>
      <dgm:spPr/>
      <dgm:t>
        <a:bodyPr/>
        <a:lstStyle/>
        <a:p>
          <a:endParaRPr lang="en-US"/>
        </a:p>
      </dgm:t>
    </dgm:pt>
    <dgm:pt modelId="{A893DFB2-0D65-47DE-A218-2E33E19C9DD3}" type="sibTrans" cxnId="{36E98AA8-86CD-4732-B2A9-C861065BFF38}">
      <dgm:prSet/>
      <dgm:spPr/>
      <dgm:t>
        <a:bodyPr/>
        <a:lstStyle/>
        <a:p>
          <a:endParaRPr lang="en-US"/>
        </a:p>
      </dgm:t>
    </dgm:pt>
    <dgm:pt modelId="{3DDE902D-1813-4EEB-990D-FB7AEBCF4C37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SPH offer MPH in 5 core areas </a:t>
          </a:r>
          <a:br>
            <a:rPr lang="en-US" sz="1600" dirty="0"/>
          </a:br>
          <a:r>
            <a:rPr lang="en-US" sz="1600" dirty="0"/>
            <a:t>&amp; doctoral degrees in </a:t>
          </a:r>
          <a:br>
            <a:rPr lang="en-US" sz="1600" dirty="0"/>
          </a:br>
          <a:r>
            <a:rPr lang="en-US" sz="1600" dirty="0"/>
            <a:t>3 of 5 core areas</a:t>
          </a:r>
        </a:p>
      </dgm:t>
    </dgm:pt>
    <dgm:pt modelId="{F429E554-5E40-4727-B445-89A41A9A5CC7}" type="parTrans" cxnId="{D5317697-0D3D-4854-A715-4AB125F08B43}">
      <dgm:prSet/>
      <dgm:spPr/>
      <dgm:t>
        <a:bodyPr/>
        <a:lstStyle/>
        <a:p>
          <a:endParaRPr lang="en-US"/>
        </a:p>
      </dgm:t>
    </dgm:pt>
    <dgm:pt modelId="{0DAC6F21-9D65-43B2-BA7F-7B3433725E0C}" type="sibTrans" cxnId="{D5317697-0D3D-4854-A715-4AB125F08B43}">
      <dgm:prSet/>
      <dgm:spPr/>
      <dgm:t>
        <a:bodyPr/>
        <a:lstStyle/>
        <a:p>
          <a:endParaRPr lang="en-US"/>
        </a:p>
      </dgm:t>
    </dgm:pt>
    <dgm:pt modelId="{00AEDC0A-F2A6-493C-8BE2-1BAE4CA72420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Units write all competency statements</a:t>
          </a:r>
        </a:p>
      </dgm:t>
    </dgm:pt>
    <dgm:pt modelId="{FB572CE2-63AF-44DB-92F5-AFD059BABE7C}" type="parTrans" cxnId="{D6DC4FEF-ADA2-473C-9E78-9434F9899C1B}">
      <dgm:prSet/>
      <dgm:spPr/>
      <dgm:t>
        <a:bodyPr/>
        <a:lstStyle/>
        <a:p>
          <a:endParaRPr lang="en-US"/>
        </a:p>
      </dgm:t>
    </dgm:pt>
    <dgm:pt modelId="{54985D71-C2F0-42C6-97B6-3E738D178530}" type="sibTrans" cxnId="{D6DC4FEF-ADA2-473C-9E78-9434F9899C1B}">
      <dgm:prSet/>
      <dgm:spPr/>
      <dgm:t>
        <a:bodyPr/>
        <a:lstStyle/>
        <a:p>
          <a:endParaRPr lang="en-US"/>
        </a:p>
      </dgm:t>
    </dgm:pt>
    <dgm:pt modelId="{AE26BA5F-C84D-4775-AB5A-F448CBB16CDD}" type="pres">
      <dgm:prSet presAssocID="{3EE70891-C202-40B7-A966-D1DFFE29882D}" presName="Name0" presStyleCnt="0">
        <dgm:presLayoutVars>
          <dgm:dir/>
          <dgm:resizeHandles val="exact"/>
        </dgm:presLayoutVars>
      </dgm:prSet>
      <dgm:spPr/>
    </dgm:pt>
    <dgm:pt modelId="{D6383252-619D-4DA2-B297-C4F34C5A4B3C}" type="pres">
      <dgm:prSet presAssocID="{57401F70-C46A-4D71-AB24-CD99955BD371}" presName="composite" presStyleCnt="0"/>
      <dgm:spPr/>
    </dgm:pt>
    <dgm:pt modelId="{70368B64-F933-473C-91C6-B5EC8CB89395}" type="pres">
      <dgm:prSet presAssocID="{57401F70-C46A-4D71-AB24-CD99955BD371}" presName="rect1" presStyleLbl="trAlignAcc1" presStyleIdx="0" presStyleCnt="4" custScaleX="133403" custScaleY="95853">
        <dgm:presLayoutVars>
          <dgm:bulletEnabled val="1"/>
        </dgm:presLayoutVars>
      </dgm:prSet>
      <dgm:spPr/>
    </dgm:pt>
    <dgm:pt modelId="{3D9AEB8C-9C21-4009-9125-3EE772EB63EF}" type="pres">
      <dgm:prSet presAssocID="{57401F70-C46A-4D71-AB24-CD99955BD371}" presName="rect2" presStyleLbl="fgImgPlace1" presStyleIdx="0" presStyleCnt="4" custLinFactX="-253" custLinFactNeighborX="-100000" custLinFactNeighborY="116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C2DC58C4-CF76-4B96-A9E9-B29A306AF5D8}" type="pres">
      <dgm:prSet presAssocID="{733683D9-39E6-4A9A-9183-DBC68B1F48CC}" presName="sibTrans" presStyleCnt="0"/>
      <dgm:spPr/>
    </dgm:pt>
    <dgm:pt modelId="{46E301E4-61FF-4B46-854A-DD1716F8A1A8}" type="pres">
      <dgm:prSet presAssocID="{B09D20AB-2367-4A9D-90A7-4977B4971C0E}" presName="composite" presStyleCnt="0"/>
      <dgm:spPr/>
    </dgm:pt>
    <dgm:pt modelId="{ABED853E-F066-4927-9F71-8C555AD602BD}" type="pres">
      <dgm:prSet presAssocID="{B09D20AB-2367-4A9D-90A7-4977B4971C0E}" presName="rect1" presStyleLbl="trAlignAcc1" presStyleIdx="1" presStyleCnt="4" custScaleX="135921" custScaleY="81779">
        <dgm:presLayoutVars>
          <dgm:bulletEnabled val="1"/>
        </dgm:presLayoutVars>
      </dgm:prSet>
      <dgm:spPr/>
    </dgm:pt>
    <dgm:pt modelId="{3264F7B4-2930-4BE4-A94E-15C40ED4B361}" type="pres">
      <dgm:prSet presAssocID="{B09D20AB-2367-4A9D-90A7-4977B4971C0E}" presName="rect2" presStyleLbl="fgImgPlace1" presStyleIdx="1" presStyleCnt="4" custLinFactNeighborX="-80073" custLinFactNeighborY="653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esk"/>
        </a:ext>
      </dgm:extLst>
    </dgm:pt>
    <dgm:pt modelId="{E11F0EE3-3358-420E-98F1-94E5FDD09B58}" type="pres">
      <dgm:prSet presAssocID="{A893DFB2-0D65-47DE-A218-2E33E19C9DD3}" presName="sibTrans" presStyleCnt="0"/>
      <dgm:spPr/>
    </dgm:pt>
    <dgm:pt modelId="{3BB8DA84-BE7A-404E-8E8A-A5D933BF65AB}" type="pres">
      <dgm:prSet presAssocID="{00AEDC0A-F2A6-493C-8BE2-1BAE4CA72420}" presName="composite" presStyleCnt="0"/>
      <dgm:spPr/>
    </dgm:pt>
    <dgm:pt modelId="{C1180C2D-39C4-4C83-ACF6-B2E9353E4301}" type="pres">
      <dgm:prSet presAssocID="{00AEDC0A-F2A6-493C-8BE2-1BAE4CA72420}" presName="rect1" presStyleLbl="trAlignAcc1" presStyleIdx="2" presStyleCnt="4" custScaleX="136300" custScaleY="98425" custLinFactNeighborX="2860" custLinFactNeighborY="-1144">
        <dgm:presLayoutVars>
          <dgm:bulletEnabled val="1"/>
        </dgm:presLayoutVars>
      </dgm:prSet>
      <dgm:spPr/>
    </dgm:pt>
    <dgm:pt modelId="{629131AF-F720-46AE-8464-7DB99CB06912}" type="pres">
      <dgm:prSet presAssocID="{00AEDC0A-F2A6-493C-8BE2-1BAE4CA72420}" presName="rect2" presStyleLbl="fgImgPlace1" presStyleIdx="2" presStyleCnt="4" custScaleY="90668" custLinFactNeighborX="-87730" custLinFactNeighborY="-72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ypewriter"/>
        </a:ext>
      </dgm:extLst>
    </dgm:pt>
    <dgm:pt modelId="{E622E185-846A-4EAC-8A1A-AADED7D66E9A}" type="pres">
      <dgm:prSet presAssocID="{54985D71-C2F0-42C6-97B6-3E738D178530}" presName="sibTrans" presStyleCnt="0"/>
      <dgm:spPr/>
    </dgm:pt>
    <dgm:pt modelId="{C99267A9-686A-42BF-A5AB-4626A8FB36D0}" type="pres">
      <dgm:prSet presAssocID="{3DDE902D-1813-4EEB-990D-FB7AEBCF4C37}" presName="composite" presStyleCnt="0"/>
      <dgm:spPr/>
    </dgm:pt>
    <dgm:pt modelId="{0D72532D-46E4-4469-B2AC-5594DF45843B}" type="pres">
      <dgm:prSet presAssocID="{3DDE902D-1813-4EEB-990D-FB7AEBCF4C37}" presName="rect1" presStyleLbl="trAlignAcc1" presStyleIdx="3" presStyleCnt="4" custScaleX="131289" custScaleY="106321" custLinFactNeighborX="3100" custLinFactNeighborY="-6710">
        <dgm:presLayoutVars>
          <dgm:bulletEnabled val="1"/>
        </dgm:presLayoutVars>
      </dgm:prSet>
      <dgm:spPr/>
    </dgm:pt>
    <dgm:pt modelId="{7A061D65-EBCC-4046-B9FB-5C15C3F07E17}" type="pres">
      <dgm:prSet presAssocID="{3DDE902D-1813-4EEB-990D-FB7AEBCF4C37}" presName="rect2" presStyleLbl="fgImgPlace1" presStyleIdx="3" presStyleCnt="4" custLinFactNeighborX="-97635" custLinFactNeighborY="-103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ipboard Checked"/>
        </a:ext>
      </dgm:extLst>
    </dgm:pt>
  </dgm:ptLst>
  <dgm:cxnLst>
    <dgm:cxn modelId="{40559032-E360-4DBB-9874-B0D94FB366A5}" type="presOf" srcId="{B09D20AB-2367-4A9D-90A7-4977B4971C0E}" destId="{ABED853E-F066-4927-9F71-8C555AD602BD}" srcOrd="0" destOrd="0" presId="urn:microsoft.com/office/officeart/2008/layout/PictureStrips"/>
    <dgm:cxn modelId="{0FA86C5E-94F1-4671-BEE9-3305B67EF898}" srcId="{3EE70891-C202-40B7-A966-D1DFFE29882D}" destId="{57401F70-C46A-4D71-AB24-CD99955BD371}" srcOrd="0" destOrd="0" parTransId="{387BC449-2E27-46C1-91C3-D479779C9B0E}" sibTransId="{733683D9-39E6-4A9A-9183-DBC68B1F48CC}"/>
    <dgm:cxn modelId="{DBE8436C-0154-492A-8734-4A05F583509C}" type="presOf" srcId="{3EE70891-C202-40B7-A966-D1DFFE29882D}" destId="{AE26BA5F-C84D-4775-AB5A-F448CBB16CDD}" srcOrd="0" destOrd="0" presId="urn:microsoft.com/office/officeart/2008/layout/PictureStrips"/>
    <dgm:cxn modelId="{DFDA0D54-9C09-4860-B927-1F5266A13EF4}" type="presOf" srcId="{00AEDC0A-F2A6-493C-8BE2-1BAE4CA72420}" destId="{C1180C2D-39C4-4C83-ACF6-B2E9353E4301}" srcOrd="0" destOrd="0" presId="urn:microsoft.com/office/officeart/2008/layout/PictureStrips"/>
    <dgm:cxn modelId="{D5317697-0D3D-4854-A715-4AB125F08B43}" srcId="{3EE70891-C202-40B7-A966-D1DFFE29882D}" destId="{3DDE902D-1813-4EEB-990D-FB7AEBCF4C37}" srcOrd="3" destOrd="0" parTransId="{F429E554-5E40-4727-B445-89A41A9A5CC7}" sibTransId="{0DAC6F21-9D65-43B2-BA7F-7B3433725E0C}"/>
    <dgm:cxn modelId="{36E98AA8-86CD-4732-B2A9-C861065BFF38}" srcId="{3EE70891-C202-40B7-A966-D1DFFE29882D}" destId="{B09D20AB-2367-4A9D-90A7-4977B4971C0E}" srcOrd="1" destOrd="0" parTransId="{478484D7-137F-4EEF-8ACB-3B0C65F62FA2}" sibTransId="{A893DFB2-0D65-47DE-A218-2E33E19C9DD3}"/>
    <dgm:cxn modelId="{D8C88AEC-F677-4822-80C7-20A144B44A67}" type="presOf" srcId="{57401F70-C46A-4D71-AB24-CD99955BD371}" destId="{70368B64-F933-473C-91C6-B5EC8CB89395}" srcOrd="0" destOrd="0" presId="urn:microsoft.com/office/officeart/2008/layout/PictureStrips"/>
    <dgm:cxn modelId="{D6DC4FEF-ADA2-473C-9E78-9434F9899C1B}" srcId="{3EE70891-C202-40B7-A966-D1DFFE29882D}" destId="{00AEDC0A-F2A6-493C-8BE2-1BAE4CA72420}" srcOrd="2" destOrd="0" parTransId="{FB572CE2-63AF-44DB-92F5-AFD059BABE7C}" sibTransId="{54985D71-C2F0-42C6-97B6-3E738D178530}"/>
    <dgm:cxn modelId="{9B5B71F4-2F47-4B11-828F-002253BEECD3}" type="presOf" srcId="{3DDE902D-1813-4EEB-990D-FB7AEBCF4C37}" destId="{0D72532D-46E4-4469-B2AC-5594DF45843B}" srcOrd="0" destOrd="0" presId="urn:microsoft.com/office/officeart/2008/layout/PictureStrips"/>
    <dgm:cxn modelId="{5BF1F901-AA4B-46E3-A601-AAF723BF1192}" type="presParOf" srcId="{AE26BA5F-C84D-4775-AB5A-F448CBB16CDD}" destId="{D6383252-619D-4DA2-B297-C4F34C5A4B3C}" srcOrd="0" destOrd="0" presId="urn:microsoft.com/office/officeart/2008/layout/PictureStrips"/>
    <dgm:cxn modelId="{EA072623-3A93-45F9-B46B-E611FAB52F00}" type="presParOf" srcId="{D6383252-619D-4DA2-B297-C4F34C5A4B3C}" destId="{70368B64-F933-473C-91C6-B5EC8CB89395}" srcOrd="0" destOrd="0" presId="urn:microsoft.com/office/officeart/2008/layout/PictureStrips"/>
    <dgm:cxn modelId="{E970B673-059A-4108-83C2-3D0043B378DA}" type="presParOf" srcId="{D6383252-619D-4DA2-B297-C4F34C5A4B3C}" destId="{3D9AEB8C-9C21-4009-9125-3EE772EB63EF}" srcOrd="1" destOrd="0" presId="urn:microsoft.com/office/officeart/2008/layout/PictureStrips"/>
    <dgm:cxn modelId="{C8D72CE4-C09F-4AB8-9C38-0B43EB531B96}" type="presParOf" srcId="{AE26BA5F-C84D-4775-AB5A-F448CBB16CDD}" destId="{C2DC58C4-CF76-4B96-A9E9-B29A306AF5D8}" srcOrd="1" destOrd="0" presId="urn:microsoft.com/office/officeart/2008/layout/PictureStrips"/>
    <dgm:cxn modelId="{3B83C9A1-D9C9-4683-BABB-F85769D2A767}" type="presParOf" srcId="{AE26BA5F-C84D-4775-AB5A-F448CBB16CDD}" destId="{46E301E4-61FF-4B46-854A-DD1716F8A1A8}" srcOrd="2" destOrd="0" presId="urn:microsoft.com/office/officeart/2008/layout/PictureStrips"/>
    <dgm:cxn modelId="{4F87F2A9-E0E1-4C37-8BFD-8D15938BADB8}" type="presParOf" srcId="{46E301E4-61FF-4B46-854A-DD1716F8A1A8}" destId="{ABED853E-F066-4927-9F71-8C555AD602BD}" srcOrd="0" destOrd="0" presId="urn:microsoft.com/office/officeart/2008/layout/PictureStrips"/>
    <dgm:cxn modelId="{FE541619-D632-45C9-9730-675A81000A2D}" type="presParOf" srcId="{46E301E4-61FF-4B46-854A-DD1716F8A1A8}" destId="{3264F7B4-2930-4BE4-A94E-15C40ED4B361}" srcOrd="1" destOrd="0" presId="urn:microsoft.com/office/officeart/2008/layout/PictureStrips"/>
    <dgm:cxn modelId="{C351A39A-1B45-48B4-9D18-AFAAC5B769EA}" type="presParOf" srcId="{AE26BA5F-C84D-4775-AB5A-F448CBB16CDD}" destId="{E11F0EE3-3358-420E-98F1-94E5FDD09B58}" srcOrd="3" destOrd="0" presId="urn:microsoft.com/office/officeart/2008/layout/PictureStrips"/>
    <dgm:cxn modelId="{7BB482EB-D744-4060-AC9D-9D08887DD7AE}" type="presParOf" srcId="{AE26BA5F-C84D-4775-AB5A-F448CBB16CDD}" destId="{3BB8DA84-BE7A-404E-8E8A-A5D933BF65AB}" srcOrd="4" destOrd="0" presId="urn:microsoft.com/office/officeart/2008/layout/PictureStrips"/>
    <dgm:cxn modelId="{F0E9E8A1-E535-4C0B-9838-ABB6FDA54F57}" type="presParOf" srcId="{3BB8DA84-BE7A-404E-8E8A-A5D933BF65AB}" destId="{C1180C2D-39C4-4C83-ACF6-B2E9353E4301}" srcOrd="0" destOrd="0" presId="urn:microsoft.com/office/officeart/2008/layout/PictureStrips"/>
    <dgm:cxn modelId="{9D96A34E-11A1-43DE-A9D2-047A4B20F291}" type="presParOf" srcId="{3BB8DA84-BE7A-404E-8E8A-A5D933BF65AB}" destId="{629131AF-F720-46AE-8464-7DB99CB06912}" srcOrd="1" destOrd="0" presId="urn:microsoft.com/office/officeart/2008/layout/PictureStrips"/>
    <dgm:cxn modelId="{33A072D5-1C48-4098-ADDB-5BFE561CA068}" type="presParOf" srcId="{AE26BA5F-C84D-4775-AB5A-F448CBB16CDD}" destId="{E622E185-846A-4EAC-8A1A-AADED7D66E9A}" srcOrd="5" destOrd="0" presId="urn:microsoft.com/office/officeart/2008/layout/PictureStrips"/>
    <dgm:cxn modelId="{784D50C3-BA49-4D74-86A9-36E1EB2E4572}" type="presParOf" srcId="{AE26BA5F-C84D-4775-AB5A-F448CBB16CDD}" destId="{C99267A9-686A-42BF-A5AB-4626A8FB36D0}" srcOrd="6" destOrd="0" presId="urn:microsoft.com/office/officeart/2008/layout/PictureStrips"/>
    <dgm:cxn modelId="{4723634C-49F0-4E8B-A38F-C17EADA4D1F4}" type="presParOf" srcId="{C99267A9-686A-42BF-A5AB-4626A8FB36D0}" destId="{0D72532D-46E4-4469-B2AC-5594DF45843B}" srcOrd="0" destOrd="0" presId="urn:microsoft.com/office/officeart/2008/layout/PictureStrips"/>
    <dgm:cxn modelId="{96A11FD2-3F19-4AD3-8BD2-DC2E149B95D8}" type="presParOf" srcId="{C99267A9-686A-42BF-A5AB-4626A8FB36D0}" destId="{7A061D65-EBCC-4046-B9FB-5C15C3F07E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E70891-C202-40B7-A966-D1DFFE29882D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7401F70-C46A-4D71-AB24-CD99955BD371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MPH students demonstrate knowledge &amp; competencies</a:t>
          </a:r>
        </a:p>
      </dgm:t>
    </dgm:pt>
    <dgm:pt modelId="{387BC449-2E27-46C1-91C3-D479779C9B0E}" type="parTrans" cxnId="{0FA86C5E-94F1-4671-BEE9-3305B67EF898}">
      <dgm:prSet/>
      <dgm:spPr/>
      <dgm:t>
        <a:bodyPr/>
        <a:lstStyle/>
        <a:p>
          <a:endParaRPr lang="en-US"/>
        </a:p>
      </dgm:t>
    </dgm:pt>
    <dgm:pt modelId="{733683D9-39E6-4A9A-9183-DBC68B1F48CC}" type="sibTrans" cxnId="{0FA86C5E-94F1-4671-BEE9-3305B67EF898}">
      <dgm:prSet/>
      <dgm:spPr/>
      <dgm:t>
        <a:bodyPr/>
        <a:lstStyle/>
        <a:p>
          <a:endParaRPr lang="en-US"/>
        </a:p>
      </dgm:t>
    </dgm:pt>
    <dgm:pt modelId="{B09D20AB-2367-4A9D-90A7-4977B4971C0E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DrPH curriculum focuses on advanced practice competencies</a:t>
          </a:r>
        </a:p>
      </dgm:t>
    </dgm:pt>
    <dgm:pt modelId="{478484D7-137F-4EEF-8ACB-3B0C65F62FA2}" type="parTrans" cxnId="{36E98AA8-86CD-4732-B2A9-C861065BFF38}">
      <dgm:prSet/>
      <dgm:spPr/>
      <dgm:t>
        <a:bodyPr/>
        <a:lstStyle/>
        <a:p>
          <a:endParaRPr lang="en-US"/>
        </a:p>
      </dgm:t>
    </dgm:pt>
    <dgm:pt modelId="{A893DFB2-0D65-47DE-A218-2E33E19C9DD3}" type="sibTrans" cxnId="{36E98AA8-86CD-4732-B2A9-C861065BFF38}">
      <dgm:prSet/>
      <dgm:spPr/>
      <dgm:t>
        <a:bodyPr/>
        <a:lstStyle/>
        <a:p>
          <a:endParaRPr lang="en-US"/>
        </a:p>
      </dgm:t>
    </dgm:pt>
    <dgm:pt modelId="{3DDE902D-1813-4EEB-990D-FB7AEBCF4C37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SPH offer MPH in 3 areas &amp; doctoral in 2 areas that meet student &amp; workforce needs</a:t>
          </a:r>
        </a:p>
      </dgm:t>
    </dgm:pt>
    <dgm:pt modelId="{F429E554-5E40-4727-B445-89A41A9A5CC7}" type="parTrans" cxnId="{D5317697-0D3D-4854-A715-4AB125F08B43}">
      <dgm:prSet/>
      <dgm:spPr/>
      <dgm:t>
        <a:bodyPr/>
        <a:lstStyle/>
        <a:p>
          <a:endParaRPr lang="en-US"/>
        </a:p>
      </dgm:t>
    </dgm:pt>
    <dgm:pt modelId="{0DAC6F21-9D65-43B2-BA7F-7B3433725E0C}" type="sibTrans" cxnId="{D5317697-0D3D-4854-A715-4AB125F08B43}">
      <dgm:prSet/>
      <dgm:spPr/>
      <dgm:t>
        <a:bodyPr/>
        <a:lstStyle/>
        <a:p>
          <a:endParaRPr lang="en-US"/>
        </a:p>
      </dgm:t>
    </dgm:pt>
    <dgm:pt modelId="{6F47F900-A599-4D11-BD46-AE3DDE8B6D78}">
      <dgm:prSet phldrT="[Text]" custT="1"/>
      <dgm:spPr>
        <a:ln>
          <a:noFill/>
        </a:ln>
      </dgm:spPr>
      <dgm:t>
        <a:bodyPr/>
        <a:lstStyle/>
        <a:p>
          <a:r>
            <a:rPr lang="en-US" sz="1600" dirty="0"/>
            <a:t>Foundational competencies defined, units write concentration competencies</a:t>
          </a:r>
        </a:p>
      </dgm:t>
    </dgm:pt>
    <dgm:pt modelId="{F979ACBC-FCB6-4203-8F96-420ED13DA491}" type="parTrans" cxnId="{D4D0AA2B-8601-4CE3-91A8-699CEAA58AEA}">
      <dgm:prSet/>
      <dgm:spPr/>
      <dgm:t>
        <a:bodyPr/>
        <a:lstStyle/>
        <a:p>
          <a:endParaRPr lang="en-US"/>
        </a:p>
      </dgm:t>
    </dgm:pt>
    <dgm:pt modelId="{9E39CFF7-66DE-4138-BC03-BA2DFFB0D09B}" type="sibTrans" cxnId="{D4D0AA2B-8601-4CE3-91A8-699CEAA58AEA}">
      <dgm:prSet/>
      <dgm:spPr/>
      <dgm:t>
        <a:bodyPr/>
        <a:lstStyle/>
        <a:p>
          <a:endParaRPr lang="en-US"/>
        </a:p>
      </dgm:t>
    </dgm:pt>
    <dgm:pt modelId="{AE26BA5F-C84D-4775-AB5A-F448CBB16CDD}" type="pres">
      <dgm:prSet presAssocID="{3EE70891-C202-40B7-A966-D1DFFE29882D}" presName="Name0" presStyleCnt="0">
        <dgm:presLayoutVars>
          <dgm:dir/>
          <dgm:resizeHandles val="exact"/>
        </dgm:presLayoutVars>
      </dgm:prSet>
      <dgm:spPr/>
    </dgm:pt>
    <dgm:pt modelId="{D6383252-619D-4DA2-B297-C4F34C5A4B3C}" type="pres">
      <dgm:prSet presAssocID="{57401F70-C46A-4D71-AB24-CD99955BD371}" presName="composite" presStyleCnt="0"/>
      <dgm:spPr/>
    </dgm:pt>
    <dgm:pt modelId="{70368B64-F933-473C-91C6-B5EC8CB89395}" type="pres">
      <dgm:prSet presAssocID="{57401F70-C46A-4D71-AB24-CD99955BD371}" presName="rect1" presStyleLbl="trAlignAcc1" presStyleIdx="0" presStyleCnt="4" custScaleX="138052" custScaleY="85919" custLinFactNeighborX="17986" custLinFactNeighborY="18003">
        <dgm:presLayoutVars>
          <dgm:bulletEnabled val="1"/>
        </dgm:presLayoutVars>
      </dgm:prSet>
      <dgm:spPr/>
    </dgm:pt>
    <dgm:pt modelId="{3D9AEB8C-9C21-4009-9125-3EE772EB63EF}" type="pres">
      <dgm:prSet presAssocID="{57401F70-C46A-4D71-AB24-CD99955BD371}" presName="rect2" presStyleLbl="fgImgPlace1" presStyleIdx="0" presStyleCnt="4" custLinFactNeighborX="-9528" custLinFactNeighborY="171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orytelling"/>
        </a:ext>
      </dgm:extLst>
    </dgm:pt>
    <dgm:pt modelId="{C2DC58C4-CF76-4B96-A9E9-B29A306AF5D8}" type="pres">
      <dgm:prSet presAssocID="{733683D9-39E6-4A9A-9183-DBC68B1F48CC}" presName="sibTrans" presStyleCnt="0"/>
      <dgm:spPr/>
    </dgm:pt>
    <dgm:pt modelId="{46E301E4-61FF-4B46-854A-DD1716F8A1A8}" type="pres">
      <dgm:prSet presAssocID="{B09D20AB-2367-4A9D-90A7-4977B4971C0E}" presName="composite" presStyleCnt="0"/>
      <dgm:spPr/>
    </dgm:pt>
    <dgm:pt modelId="{ABED853E-F066-4927-9F71-8C555AD602BD}" type="pres">
      <dgm:prSet presAssocID="{B09D20AB-2367-4A9D-90A7-4977B4971C0E}" presName="rect1" presStyleLbl="trAlignAcc1" presStyleIdx="1" presStyleCnt="4" custScaleX="135599" custScaleY="110342" custLinFactNeighborX="19879" custLinFactNeighborY="18749">
        <dgm:presLayoutVars>
          <dgm:bulletEnabled val="1"/>
        </dgm:presLayoutVars>
      </dgm:prSet>
      <dgm:spPr/>
    </dgm:pt>
    <dgm:pt modelId="{3264F7B4-2930-4BE4-A94E-15C40ED4B361}" type="pres">
      <dgm:prSet presAssocID="{B09D20AB-2367-4A9D-90A7-4977B4971C0E}" presName="rect2" presStyleLbl="fgImgPlace1" presStyleIdx="1" presStyleCnt="4" custLinFactNeighborX="-5144" custLinFactNeighborY="2049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esk"/>
        </a:ext>
      </dgm:extLst>
    </dgm:pt>
    <dgm:pt modelId="{E11F0EE3-3358-420E-98F1-94E5FDD09B58}" type="pres">
      <dgm:prSet presAssocID="{A893DFB2-0D65-47DE-A218-2E33E19C9DD3}" presName="sibTrans" presStyleCnt="0"/>
      <dgm:spPr/>
    </dgm:pt>
    <dgm:pt modelId="{0F6F902A-0AF7-4C77-9800-E820CD89851B}" type="pres">
      <dgm:prSet presAssocID="{6F47F900-A599-4D11-BD46-AE3DDE8B6D78}" presName="composite" presStyleCnt="0"/>
      <dgm:spPr/>
    </dgm:pt>
    <dgm:pt modelId="{1FFFFB4F-1C56-479B-AD53-6818CF16BB2A}" type="pres">
      <dgm:prSet presAssocID="{6F47F900-A599-4D11-BD46-AE3DDE8B6D78}" presName="rect1" presStyleLbl="trAlignAcc1" presStyleIdx="2" presStyleCnt="4" custScaleX="137951" custScaleY="125051" custLinFactNeighborX="23345" custLinFactNeighborY="5536">
        <dgm:presLayoutVars>
          <dgm:bulletEnabled val="1"/>
        </dgm:presLayoutVars>
      </dgm:prSet>
      <dgm:spPr/>
    </dgm:pt>
    <dgm:pt modelId="{EC7F72C1-1211-4BA4-9240-A74B7309A335}" type="pres">
      <dgm:prSet presAssocID="{6F47F900-A599-4D11-BD46-AE3DDE8B6D78}" presName="rect2" presStyleLbl="fgImgPlace1" presStyleIdx="2" presStyleCnt="4" custLinFactNeighborX="-6859" custLinFactNeighborY="1447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ypewriter"/>
        </a:ext>
      </dgm:extLst>
    </dgm:pt>
    <dgm:pt modelId="{A3CF9993-2C64-48C5-B71A-824D5E531DFA}" type="pres">
      <dgm:prSet presAssocID="{9E39CFF7-66DE-4138-BC03-BA2DFFB0D09B}" presName="sibTrans" presStyleCnt="0"/>
      <dgm:spPr/>
    </dgm:pt>
    <dgm:pt modelId="{C99267A9-686A-42BF-A5AB-4626A8FB36D0}" type="pres">
      <dgm:prSet presAssocID="{3DDE902D-1813-4EEB-990D-FB7AEBCF4C37}" presName="composite" presStyleCnt="0"/>
      <dgm:spPr/>
    </dgm:pt>
    <dgm:pt modelId="{0D72532D-46E4-4469-B2AC-5594DF45843B}" type="pres">
      <dgm:prSet presAssocID="{3DDE902D-1813-4EEB-990D-FB7AEBCF4C37}" presName="rect1" presStyleLbl="trAlignAcc1" presStyleIdx="3" presStyleCnt="4" custScaleX="148311" custScaleY="147353" custLinFactNeighborX="33993" custLinFactNeighborY="-4800">
        <dgm:presLayoutVars>
          <dgm:bulletEnabled val="1"/>
        </dgm:presLayoutVars>
      </dgm:prSet>
      <dgm:spPr/>
    </dgm:pt>
    <dgm:pt modelId="{7A061D65-EBCC-4046-B9FB-5C15C3F07E17}" type="pres">
      <dgm:prSet presAssocID="{3DDE902D-1813-4EEB-990D-FB7AEBCF4C37}" presName="rect2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ipboard Checked"/>
        </a:ext>
      </dgm:extLst>
    </dgm:pt>
  </dgm:ptLst>
  <dgm:cxnLst>
    <dgm:cxn modelId="{D4D0AA2B-8601-4CE3-91A8-699CEAA58AEA}" srcId="{3EE70891-C202-40B7-A966-D1DFFE29882D}" destId="{6F47F900-A599-4D11-BD46-AE3DDE8B6D78}" srcOrd="2" destOrd="0" parTransId="{F979ACBC-FCB6-4203-8F96-420ED13DA491}" sibTransId="{9E39CFF7-66DE-4138-BC03-BA2DFFB0D09B}"/>
    <dgm:cxn modelId="{40559032-E360-4DBB-9874-B0D94FB366A5}" type="presOf" srcId="{B09D20AB-2367-4A9D-90A7-4977B4971C0E}" destId="{ABED853E-F066-4927-9F71-8C555AD602BD}" srcOrd="0" destOrd="0" presId="urn:microsoft.com/office/officeart/2008/layout/PictureStrips"/>
    <dgm:cxn modelId="{0FA86C5E-94F1-4671-BEE9-3305B67EF898}" srcId="{3EE70891-C202-40B7-A966-D1DFFE29882D}" destId="{57401F70-C46A-4D71-AB24-CD99955BD371}" srcOrd="0" destOrd="0" parTransId="{387BC449-2E27-46C1-91C3-D479779C9B0E}" sibTransId="{733683D9-39E6-4A9A-9183-DBC68B1F48CC}"/>
    <dgm:cxn modelId="{DBE8436C-0154-492A-8734-4A05F583509C}" type="presOf" srcId="{3EE70891-C202-40B7-A966-D1DFFE29882D}" destId="{AE26BA5F-C84D-4775-AB5A-F448CBB16CDD}" srcOrd="0" destOrd="0" presId="urn:microsoft.com/office/officeart/2008/layout/PictureStrips"/>
    <dgm:cxn modelId="{D5317697-0D3D-4854-A715-4AB125F08B43}" srcId="{3EE70891-C202-40B7-A966-D1DFFE29882D}" destId="{3DDE902D-1813-4EEB-990D-FB7AEBCF4C37}" srcOrd="3" destOrd="0" parTransId="{F429E554-5E40-4727-B445-89A41A9A5CC7}" sibTransId="{0DAC6F21-9D65-43B2-BA7F-7B3433725E0C}"/>
    <dgm:cxn modelId="{36E98AA8-86CD-4732-B2A9-C861065BFF38}" srcId="{3EE70891-C202-40B7-A966-D1DFFE29882D}" destId="{B09D20AB-2367-4A9D-90A7-4977B4971C0E}" srcOrd="1" destOrd="0" parTransId="{478484D7-137F-4EEF-8ACB-3B0C65F62FA2}" sibTransId="{A893DFB2-0D65-47DE-A218-2E33E19C9DD3}"/>
    <dgm:cxn modelId="{D8C88AEC-F677-4822-80C7-20A144B44A67}" type="presOf" srcId="{57401F70-C46A-4D71-AB24-CD99955BD371}" destId="{70368B64-F933-473C-91C6-B5EC8CB89395}" srcOrd="0" destOrd="0" presId="urn:microsoft.com/office/officeart/2008/layout/PictureStrips"/>
    <dgm:cxn modelId="{9B5B71F4-2F47-4B11-828F-002253BEECD3}" type="presOf" srcId="{3DDE902D-1813-4EEB-990D-FB7AEBCF4C37}" destId="{0D72532D-46E4-4469-B2AC-5594DF45843B}" srcOrd="0" destOrd="0" presId="urn:microsoft.com/office/officeart/2008/layout/PictureStrips"/>
    <dgm:cxn modelId="{AF6A09F6-6F0E-4918-AF87-82AC4F7860A8}" type="presOf" srcId="{6F47F900-A599-4D11-BD46-AE3DDE8B6D78}" destId="{1FFFFB4F-1C56-479B-AD53-6818CF16BB2A}" srcOrd="0" destOrd="0" presId="urn:microsoft.com/office/officeart/2008/layout/PictureStrips"/>
    <dgm:cxn modelId="{5BF1F901-AA4B-46E3-A601-AAF723BF1192}" type="presParOf" srcId="{AE26BA5F-C84D-4775-AB5A-F448CBB16CDD}" destId="{D6383252-619D-4DA2-B297-C4F34C5A4B3C}" srcOrd="0" destOrd="0" presId="urn:microsoft.com/office/officeart/2008/layout/PictureStrips"/>
    <dgm:cxn modelId="{EA072623-3A93-45F9-B46B-E611FAB52F00}" type="presParOf" srcId="{D6383252-619D-4DA2-B297-C4F34C5A4B3C}" destId="{70368B64-F933-473C-91C6-B5EC8CB89395}" srcOrd="0" destOrd="0" presId="urn:microsoft.com/office/officeart/2008/layout/PictureStrips"/>
    <dgm:cxn modelId="{E970B673-059A-4108-83C2-3D0043B378DA}" type="presParOf" srcId="{D6383252-619D-4DA2-B297-C4F34C5A4B3C}" destId="{3D9AEB8C-9C21-4009-9125-3EE772EB63EF}" srcOrd="1" destOrd="0" presId="urn:microsoft.com/office/officeart/2008/layout/PictureStrips"/>
    <dgm:cxn modelId="{C8D72CE4-C09F-4AB8-9C38-0B43EB531B96}" type="presParOf" srcId="{AE26BA5F-C84D-4775-AB5A-F448CBB16CDD}" destId="{C2DC58C4-CF76-4B96-A9E9-B29A306AF5D8}" srcOrd="1" destOrd="0" presId="urn:microsoft.com/office/officeart/2008/layout/PictureStrips"/>
    <dgm:cxn modelId="{3B83C9A1-D9C9-4683-BABB-F85769D2A767}" type="presParOf" srcId="{AE26BA5F-C84D-4775-AB5A-F448CBB16CDD}" destId="{46E301E4-61FF-4B46-854A-DD1716F8A1A8}" srcOrd="2" destOrd="0" presId="urn:microsoft.com/office/officeart/2008/layout/PictureStrips"/>
    <dgm:cxn modelId="{4F87F2A9-E0E1-4C37-8BFD-8D15938BADB8}" type="presParOf" srcId="{46E301E4-61FF-4B46-854A-DD1716F8A1A8}" destId="{ABED853E-F066-4927-9F71-8C555AD602BD}" srcOrd="0" destOrd="0" presId="urn:microsoft.com/office/officeart/2008/layout/PictureStrips"/>
    <dgm:cxn modelId="{FE541619-D632-45C9-9730-675A81000A2D}" type="presParOf" srcId="{46E301E4-61FF-4B46-854A-DD1716F8A1A8}" destId="{3264F7B4-2930-4BE4-A94E-15C40ED4B361}" srcOrd="1" destOrd="0" presId="urn:microsoft.com/office/officeart/2008/layout/PictureStrips"/>
    <dgm:cxn modelId="{C351A39A-1B45-48B4-9D18-AFAAC5B769EA}" type="presParOf" srcId="{AE26BA5F-C84D-4775-AB5A-F448CBB16CDD}" destId="{E11F0EE3-3358-420E-98F1-94E5FDD09B58}" srcOrd="3" destOrd="0" presId="urn:microsoft.com/office/officeart/2008/layout/PictureStrips"/>
    <dgm:cxn modelId="{4286153D-D36C-4020-98A3-C0290CBAAB57}" type="presParOf" srcId="{AE26BA5F-C84D-4775-AB5A-F448CBB16CDD}" destId="{0F6F902A-0AF7-4C77-9800-E820CD89851B}" srcOrd="4" destOrd="0" presId="urn:microsoft.com/office/officeart/2008/layout/PictureStrips"/>
    <dgm:cxn modelId="{86F9581F-BDDF-4ABB-A1F4-56DF7DADDBA5}" type="presParOf" srcId="{0F6F902A-0AF7-4C77-9800-E820CD89851B}" destId="{1FFFFB4F-1C56-479B-AD53-6818CF16BB2A}" srcOrd="0" destOrd="0" presId="urn:microsoft.com/office/officeart/2008/layout/PictureStrips"/>
    <dgm:cxn modelId="{99C85CD4-1D64-4BED-8E99-F1B2B4C3F474}" type="presParOf" srcId="{0F6F902A-0AF7-4C77-9800-E820CD89851B}" destId="{EC7F72C1-1211-4BA4-9240-A74B7309A335}" srcOrd="1" destOrd="0" presId="urn:microsoft.com/office/officeart/2008/layout/PictureStrips"/>
    <dgm:cxn modelId="{93788842-EB26-4860-8CDB-1D3F28B99FD5}" type="presParOf" srcId="{AE26BA5F-C84D-4775-AB5A-F448CBB16CDD}" destId="{A3CF9993-2C64-48C5-B71A-824D5E531DFA}" srcOrd="5" destOrd="0" presId="urn:microsoft.com/office/officeart/2008/layout/PictureStrips"/>
    <dgm:cxn modelId="{784D50C3-BA49-4D74-86A9-36E1EB2E4572}" type="presParOf" srcId="{AE26BA5F-C84D-4775-AB5A-F448CBB16CDD}" destId="{C99267A9-686A-42BF-A5AB-4626A8FB36D0}" srcOrd="6" destOrd="0" presId="urn:microsoft.com/office/officeart/2008/layout/PictureStrips"/>
    <dgm:cxn modelId="{4723634C-49F0-4E8B-A38F-C17EADA4D1F4}" type="presParOf" srcId="{C99267A9-686A-42BF-A5AB-4626A8FB36D0}" destId="{0D72532D-46E4-4469-B2AC-5594DF45843B}" srcOrd="0" destOrd="0" presId="urn:microsoft.com/office/officeart/2008/layout/PictureStrips"/>
    <dgm:cxn modelId="{96A11FD2-3F19-4AD3-8BD2-DC2E149B95D8}" type="presParOf" srcId="{C99267A9-686A-42BF-A5AB-4626A8FB36D0}" destId="{7A061D65-EBCC-4046-B9FB-5C15C3F07E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EDF49B-3F56-45D7-B6DD-3FB168F0083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27D90CB-A086-41DB-AF3B-7A61E904B89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/>
            <a:t>Publicly available data</a:t>
          </a:r>
          <a:endParaRPr lang="en-US"/>
        </a:p>
      </dgm:t>
    </dgm:pt>
    <dgm:pt modelId="{116B3DF0-4B11-488D-9ED8-F3C3DCF92B5D}" type="parTrans" cxnId="{58C73CF5-74C2-48DB-B489-96AD9FD71E60}">
      <dgm:prSet/>
      <dgm:spPr/>
      <dgm:t>
        <a:bodyPr/>
        <a:lstStyle/>
        <a:p>
          <a:endParaRPr lang="en-US"/>
        </a:p>
      </dgm:t>
    </dgm:pt>
    <dgm:pt modelId="{09177AA3-3135-4EE0-9D35-A8B5BC5CBE2E}" type="sibTrans" cxnId="{58C73CF5-74C2-48DB-B489-96AD9FD71E60}">
      <dgm:prSet/>
      <dgm:spPr/>
      <dgm:t>
        <a:bodyPr/>
        <a:lstStyle/>
        <a:p>
          <a:endParaRPr lang="en-US"/>
        </a:p>
      </dgm:t>
    </dgm:pt>
    <dgm:pt modelId="{2D0E94CE-9D02-4B86-8D50-4546EF63A70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/>
            <a:t>Limited CEPH data, e.g., substantive change trends</a:t>
          </a:r>
          <a:endParaRPr lang="en-US"/>
        </a:p>
      </dgm:t>
    </dgm:pt>
    <dgm:pt modelId="{79157370-AF34-4258-82AC-2056BE2B5BFD}" type="parTrans" cxnId="{5A5E3EE9-C5E0-4AE5-9731-A2055F9AFA3E}">
      <dgm:prSet/>
      <dgm:spPr/>
      <dgm:t>
        <a:bodyPr/>
        <a:lstStyle/>
        <a:p>
          <a:endParaRPr lang="en-US"/>
        </a:p>
      </dgm:t>
    </dgm:pt>
    <dgm:pt modelId="{00D10D10-4A43-4D4D-95AD-C615ABDC6898}" type="sibTrans" cxnId="{5A5E3EE9-C5E0-4AE5-9731-A2055F9AFA3E}">
      <dgm:prSet/>
      <dgm:spPr/>
      <dgm:t>
        <a:bodyPr/>
        <a:lstStyle/>
        <a:p>
          <a:endParaRPr lang="en-US"/>
        </a:p>
      </dgm:t>
    </dgm:pt>
    <dgm:pt modelId="{8B27CAA1-63B9-4CB2-9A86-19A00B94D119}" type="pres">
      <dgm:prSet presAssocID="{64EDF49B-3F56-45D7-B6DD-3FB168F00835}" presName="root" presStyleCnt="0">
        <dgm:presLayoutVars>
          <dgm:dir/>
          <dgm:resizeHandles val="exact"/>
        </dgm:presLayoutVars>
      </dgm:prSet>
      <dgm:spPr/>
    </dgm:pt>
    <dgm:pt modelId="{90A46948-B495-4E6F-9C1F-C6466BC75EB1}" type="pres">
      <dgm:prSet presAssocID="{227D90CB-A086-41DB-AF3B-7A61E904B896}" presName="compNode" presStyleCnt="0"/>
      <dgm:spPr/>
    </dgm:pt>
    <dgm:pt modelId="{CBFBEF8E-A865-4AE4-B941-8275C136EF6C}" type="pres">
      <dgm:prSet presAssocID="{227D90CB-A086-41DB-AF3B-7A61E904B896}" presName="iconBgRect" presStyleLbl="bgShp" presStyleIdx="0" presStyleCnt="2"/>
      <dgm:spPr/>
    </dgm:pt>
    <dgm:pt modelId="{281A642E-DF58-4C27-AD60-B0367EEDCEA9}" type="pres">
      <dgm:prSet presAssocID="{227D90CB-A086-41DB-AF3B-7A61E904B89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CD30595-E5A6-4078-BC2C-6F3CB7C71F27}" type="pres">
      <dgm:prSet presAssocID="{227D90CB-A086-41DB-AF3B-7A61E904B896}" presName="spaceRect" presStyleCnt="0"/>
      <dgm:spPr/>
    </dgm:pt>
    <dgm:pt modelId="{548BAFA0-9E09-4ED2-9104-87A7D7AA28D9}" type="pres">
      <dgm:prSet presAssocID="{227D90CB-A086-41DB-AF3B-7A61E904B896}" presName="textRect" presStyleLbl="revTx" presStyleIdx="0" presStyleCnt="2">
        <dgm:presLayoutVars>
          <dgm:chMax val="1"/>
          <dgm:chPref val="1"/>
        </dgm:presLayoutVars>
      </dgm:prSet>
      <dgm:spPr/>
    </dgm:pt>
    <dgm:pt modelId="{F095695B-67FE-4678-8D87-B01A17078667}" type="pres">
      <dgm:prSet presAssocID="{09177AA3-3135-4EE0-9D35-A8B5BC5CBE2E}" presName="sibTrans" presStyleCnt="0"/>
      <dgm:spPr/>
    </dgm:pt>
    <dgm:pt modelId="{A238C334-4E90-4E2C-8D80-4BE4D076CF45}" type="pres">
      <dgm:prSet presAssocID="{2D0E94CE-9D02-4B86-8D50-4546EF63A702}" presName="compNode" presStyleCnt="0"/>
      <dgm:spPr/>
    </dgm:pt>
    <dgm:pt modelId="{83905D34-609F-48DA-9213-8CED27EF08F1}" type="pres">
      <dgm:prSet presAssocID="{2D0E94CE-9D02-4B86-8D50-4546EF63A702}" presName="iconBgRect" presStyleLbl="bgShp" presStyleIdx="1" presStyleCnt="2"/>
      <dgm:spPr/>
    </dgm:pt>
    <dgm:pt modelId="{3C7708D7-8F39-4828-B442-15CF4501CEEE}" type="pres">
      <dgm:prSet presAssocID="{2D0E94CE-9D02-4B86-8D50-4546EF63A70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07FE6FDA-1D21-4E20-95CB-40756A3F5DB5}" type="pres">
      <dgm:prSet presAssocID="{2D0E94CE-9D02-4B86-8D50-4546EF63A702}" presName="spaceRect" presStyleCnt="0"/>
      <dgm:spPr/>
    </dgm:pt>
    <dgm:pt modelId="{D393C947-58C8-4294-9AF6-8BB7A1CDCD12}" type="pres">
      <dgm:prSet presAssocID="{2D0E94CE-9D02-4B86-8D50-4546EF63A70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029F14-557F-4A1F-B010-C09B65C0B98B}" type="presOf" srcId="{2D0E94CE-9D02-4B86-8D50-4546EF63A702}" destId="{D393C947-58C8-4294-9AF6-8BB7A1CDCD12}" srcOrd="0" destOrd="0" presId="urn:microsoft.com/office/officeart/2018/5/layout/IconCircleLabelList"/>
    <dgm:cxn modelId="{1DD08193-AA91-4CE2-BBE5-F3BC0613907A}" type="presOf" srcId="{227D90CB-A086-41DB-AF3B-7A61E904B896}" destId="{548BAFA0-9E09-4ED2-9104-87A7D7AA28D9}" srcOrd="0" destOrd="0" presId="urn:microsoft.com/office/officeart/2018/5/layout/IconCircleLabelList"/>
    <dgm:cxn modelId="{BE65299B-1B3B-4890-97AF-6C1E8015519C}" type="presOf" srcId="{64EDF49B-3F56-45D7-B6DD-3FB168F00835}" destId="{8B27CAA1-63B9-4CB2-9A86-19A00B94D119}" srcOrd="0" destOrd="0" presId="urn:microsoft.com/office/officeart/2018/5/layout/IconCircleLabelList"/>
    <dgm:cxn modelId="{5A5E3EE9-C5E0-4AE5-9731-A2055F9AFA3E}" srcId="{64EDF49B-3F56-45D7-B6DD-3FB168F00835}" destId="{2D0E94CE-9D02-4B86-8D50-4546EF63A702}" srcOrd="1" destOrd="0" parTransId="{79157370-AF34-4258-82AC-2056BE2B5BFD}" sibTransId="{00D10D10-4A43-4D4D-95AD-C615ABDC6898}"/>
    <dgm:cxn modelId="{58C73CF5-74C2-48DB-B489-96AD9FD71E60}" srcId="{64EDF49B-3F56-45D7-B6DD-3FB168F00835}" destId="{227D90CB-A086-41DB-AF3B-7A61E904B896}" srcOrd="0" destOrd="0" parTransId="{116B3DF0-4B11-488D-9ED8-F3C3DCF92B5D}" sibTransId="{09177AA3-3135-4EE0-9D35-A8B5BC5CBE2E}"/>
    <dgm:cxn modelId="{F5ED5CB0-6CB7-433B-B609-26AD659FAB2E}" type="presParOf" srcId="{8B27CAA1-63B9-4CB2-9A86-19A00B94D119}" destId="{90A46948-B495-4E6F-9C1F-C6466BC75EB1}" srcOrd="0" destOrd="0" presId="urn:microsoft.com/office/officeart/2018/5/layout/IconCircleLabelList"/>
    <dgm:cxn modelId="{40F17B23-E87F-4D29-955F-6FA425111C58}" type="presParOf" srcId="{90A46948-B495-4E6F-9C1F-C6466BC75EB1}" destId="{CBFBEF8E-A865-4AE4-B941-8275C136EF6C}" srcOrd="0" destOrd="0" presId="urn:microsoft.com/office/officeart/2018/5/layout/IconCircleLabelList"/>
    <dgm:cxn modelId="{A73B0ADE-8E58-48E4-86B7-FE98A5182D7B}" type="presParOf" srcId="{90A46948-B495-4E6F-9C1F-C6466BC75EB1}" destId="{281A642E-DF58-4C27-AD60-B0367EEDCEA9}" srcOrd="1" destOrd="0" presId="urn:microsoft.com/office/officeart/2018/5/layout/IconCircleLabelList"/>
    <dgm:cxn modelId="{FFF694A9-1A70-4439-8ADC-FC4C9BC8B1E3}" type="presParOf" srcId="{90A46948-B495-4E6F-9C1F-C6466BC75EB1}" destId="{9CD30595-E5A6-4078-BC2C-6F3CB7C71F27}" srcOrd="2" destOrd="0" presId="urn:microsoft.com/office/officeart/2018/5/layout/IconCircleLabelList"/>
    <dgm:cxn modelId="{D52A0BF3-9D48-4280-AE7C-91810C172A5B}" type="presParOf" srcId="{90A46948-B495-4E6F-9C1F-C6466BC75EB1}" destId="{548BAFA0-9E09-4ED2-9104-87A7D7AA28D9}" srcOrd="3" destOrd="0" presId="urn:microsoft.com/office/officeart/2018/5/layout/IconCircleLabelList"/>
    <dgm:cxn modelId="{CEC51114-9D6E-447C-8740-6228E64D3F4E}" type="presParOf" srcId="{8B27CAA1-63B9-4CB2-9A86-19A00B94D119}" destId="{F095695B-67FE-4678-8D87-B01A17078667}" srcOrd="1" destOrd="0" presId="urn:microsoft.com/office/officeart/2018/5/layout/IconCircleLabelList"/>
    <dgm:cxn modelId="{3044D105-2219-4912-B0C2-F5FB9D6BF6BD}" type="presParOf" srcId="{8B27CAA1-63B9-4CB2-9A86-19A00B94D119}" destId="{A238C334-4E90-4E2C-8D80-4BE4D076CF45}" srcOrd="2" destOrd="0" presId="urn:microsoft.com/office/officeart/2018/5/layout/IconCircleLabelList"/>
    <dgm:cxn modelId="{A19FB2DC-9A08-4160-9E65-803BE41D6C35}" type="presParOf" srcId="{A238C334-4E90-4E2C-8D80-4BE4D076CF45}" destId="{83905D34-609F-48DA-9213-8CED27EF08F1}" srcOrd="0" destOrd="0" presId="urn:microsoft.com/office/officeart/2018/5/layout/IconCircleLabelList"/>
    <dgm:cxn modelId="{0A8682C2-A930-4978-ABA3-98C2916456CE}" type="presParOf" srcId="{A238C334-4E90-4E2C-8D80-4BE4D076CF45}" destId="{3C7708D7-8F39-4828-B442-15CF4501CEEE}" srcOrd="1" destOrd="0" presId="urn:microsoft.com/office/officeart/2018/5/layout/IconCircleLabelList"/>
    <dgm:cxn modelId="{C857B969-4CD0-4D5D-9A8D-DB5C1FF43973}" type="presParOf" srcId="{A238C334-4E90-4E2C-8D80-4BE4D076CF45}" destId="{07FE6FDA-1D21-4E20-95CB-40756A3F5DB5}" srcOrd="2" destOrd="0" presId="urn:microsoft.com/office/officeart/2018/5/layout/IconCircleLabelList"/>
    <dgm:cxn modelId="{9B5E2674-BB21-466F-ACAA-68727B759128}" type="presParOf" srcId="{A238C334-4E90-4E2C-8D80-4BE4D076CF45}" destId="{D393C947-58C8-4294-9AF6-8BB7A1CDCD1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1DEFAA-0465-4F70-AA3B-E43D8191CB3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6CF89D-1E00-48D6-A96F-B3D56E134D58}">
      <dgm:prSet/>
      <dgm:spPr/>
      <dgm:t>
        <a:bodyPr/>
        <a:lstStyle/>
        <a:p>
          <a:r>
            <a:rPr lang="en-US" dirty="0"/>
            <a:t>194 units offer accredited MPH</a:t>
          </a:r>
        </a:p>
      </dgm:t>
    </dgm:pt>
    <dgm:pt modelId="{1A8B455B-E745-4B10-ADEF-36813A502677}" type="parTrans" cxnId="{0E6A9F23-FEAB-4758-914B-718B7365C478}">
      <dgm:prSet/>
      <dgm:spPr/>
      <dgm:t>
        <a:bodyPr/>
        <a:lstStyle/>
        <a:p>
          <a:endParaRPr lang="en-US"/>
        </a:p>
      </dgm:t>
    </dgm:pt>
    <dgm:pt modelId="{770CDBAB-C4CE-4497-B831-AB64583009F6}" type="sibTrans" cxnId="{0E6A9F23-FEAB-4758-914B-718B7365C478}">
      <dgm:prSet/>
      <dgm:spPr/>
      <dgm:t>
        <a:bodyPr/>
        <a:lstStyle/>
        <a:p>
          <a:endParaRPr lang="en-US"/>
        </a:p>
      </dgm:t>
    </dgm:pt>
    <dgm:pt modelId="{971E6363-21F9-405F-9CD7-262BCA3D0C72}">
      <dgm:prSet/>
      <dgm:spPr/>
      <dgm:t>
        <a:bodyPr/>
        <a:lstStyle/>
        <a:p>
          <a:r>
            <a:rPr lang="en-US" dirty="0"/>
            <a:t>897 programs of study</a:t>
          </a:r>
        </a:p>
      </dgm:t>
    </dgm:pt>
    <dgm:pt modelId="{E5DF467D-F93E-4FE0-AAC5-827A60723CC8}" type="parTrans" cxnId="{76BC38E7-C220-4809-A2A3-28C10B3C5664}">
      <dgm:prSet/>
      <dgm:spPr/>
      <dgm:t>
        <a:bodyPr/>
        <a:lstStyle/>
        <a:p>
          <a:endParaRPr lang="en-US"/>
        </a:p>
      </dgm:t>
    </dgm:pt>
    <dgm:pt modelId="{E1A0B080-E58A-43C0-AF62-A86740F865A6}" type="sibTrans" cxnId="{76BC38E7-C220-4809-A2A3-28C10B3C5664}">
      <dgm:prSet/>
      <dgm:spPr/>
      <dgm:t>
        <a:bodyPr/>
        <a:lstStyle/>
        <a:p>
          <a:endParaRPr lang="en-US"/>
        </a:p>
      </dgm:t>
    </dgm:pt>
    <dgm:pt modelId="{63A0EB22-37D2-4FE6-97D7-1D3FEE2F410D}">
      <dgm:prSet/>
      <dgm:spPr/>
      <dgm:t>
        <a:bodyPr/>
        <a:lstStyle/>
        <a:p>
          <a:pPr>
            <a:buNone/>
          </a:pPr>
          <a:r>
            <a:rPr lang="en-US" dirty="0"/>
            <a:t>~70% located in SPH</a:t>
          </a:r>
        </a:p>
      </dgm:t>
    </dgm:pt>
    <dgm:pt modelId="{04134CA3-C486-4B7A-8AA9-1E316C14ADAF}" type="parTrans" cxnId="{92C30E87-72DE-46C2-912D-8F7B0BDF3B86}">
      <dgm:prSet/>
      <dgm:spPr/>
      <dgm:t>
        <a:bodyPr/>
        <a:lstStyle/>
        <a:p>
          <a:endParaRPr lang="en-US"/>
        </a:p>
      </dgm:t>
    </dgm:pt>
    <dgm:pt modelId="{B23AED77-407A-42F1-A3FF-5F818172082F}" type="sibTrans" cxnId="{92C30E87-72DE-46C2-912D-8F7B0BDF3B86}">
      <dgm:prSet/>
      <dgm:spPr/>
      <dgm:t>
        <a:bodyPr/>
        <a:lstStyle/>
        <a:p>
          <a:endParaRPr lang="en-US"/>
        </a:p>
      </dgm:t>
    </dgm:pt>
    <dgm:pt modelId="{732CBD6E-A5A5-4195-B3C2-82104F11FD1F}">
      <dgm:prSet/>
      <dgm:spPr/>
      <dgm:t>
        <a:bodyPr/>
        <a:lstStyle/>
        <a:p>
          <a:pPr>
            <a:buNone/>
          </a:pPr>
          <a:r>
            <a:rPr lang="en-US" dirty="0"/>
            <a:t>~30% in PHP</a:t>
          </a:r>
        </a:p>
      </dgm:t>
    </dgm:pt>
    <dgm:pt modelId="{02FDE9BB-658E-406D-9BB7-98716A9A984D}" type="parTrans" cxnId="{B71909C8-91A2-4B58-A851-005C9A5EC5E9}">
      <dgm:prSet/>
      <dgm:spPr/>
    </dgm:pt>
    <dgm:pt modelId="{30D3383B-58E7-4944-8E64-9B7CF3611319}" type="sibTrans" cxnId="{B71909C8-91A2-4B58-A851-005C9A5EC5E9}">
      <dgm:prSet/>
      <dgm:spPr/>
    </dgm:pt>
    <dgm:pt modelId="{C4736367-8C62-4721-9E98-597CA963E822}">
      <dgm:prSet/>
      <dgm:spPr/>
      <dgm:t>
        <a:bodyPr/>
        <a:lstStyle/>
        <a:p>
          <a:pPr>
            <a:buNone/>
          </a:pPr>
          <a:r>
            <a:rPr lang="en-US" dirty="0"/>
            <a:t>46% of PHP offer single program of study</a:t>
          </a:r>
        </a:p>
      </dgm:t>
    </dgm:pt>
    <dgm:pt modelId="{F7C901AC-C359-40BE-814D-207D3823DE30}" type="parTrans" cxnId="{20DDB4C0-91B9-4780-88A1-F796CBA95755}">
      <dgm:prSet/>
      <dgm:spPr/>
    </dgm:pt>
    <dgm:pt modelId="{DD2C796B-06E2-4B98-8D54-C45DC24A18C0}" type="sibTrans" cxnId="{20DDB4C0-91B9-4780-88A1-F796CBA95755}">
      <dgm:prSet/>
      <dgm:spPr/>
    </dgm:pt>
    <dgm:pt modelId="{474049E2-8A7B-4F79-9AEE-AF75579DF4B8}" type="pres">
      <dgm:prSet presAssocID="{581DEFAA-0465-4F70-AA3B-E43D8191CB33}" presName="Name0" presStyleCnt="0">
        <dgm:presLayoutVars>
          <dgm:dir/>
          <dgm:animLvl val="lvl"/>
          <dgm:resizeHandles val="exact"/>
        </dgm:presLayoutVars>
      </dgm:prSet>
      <dgm:spPr/>
    </dgm:pt>
    <dgm:pt modelId="{68199437-C975-4F14-9D6A-EAD5AA8FEE40}" type="pres">
      <dgm:prSet presAssocID="{971E6363-21F9-405F-9CD7-262BCA3D0C72}" presName="boxAndChildren" presStyleCnt="0"/>
      <dgm:spPr/>
    </dgm:pt>
    <dgm:pt modelId="{5EF183FE-12E8-4D98-8D1C-478150E04D9A}" type="pres">
      <dgm:prSet presAssocID="{971E6363-21F9-405F-9CD7-262BCA3D0C72}" presName="parentTextBox" presStyleLbl="node1" presStyleIdx="0" presStyleCnt="2"/>
      <dgm:spPr/>
    </dgm:pt>
    <dgm:pt modelId="{30E832D0-85F0-4F53-97DC-E159E506E366}" type="pres">
      <dgm:prSet presAssocID="{971E6363-21F9-405F-9CD7-262BCA3D0C72}" presName="entireBox" presStyleLbl="node1" presStyleIdx="0" presStyleCnt="2"/>
      <dgm:spPr/>
    </dgm:pt>
    <dgm:pt modelId="{9F0556E7-1A4F-4915-A7D7-0F7FBA6DC106}" type="pres">
      <dgm:prSet presAssocID="{971E6363-21F9-405F-9CD7-262BCA3D0C72}" presName="descendantBox" presStyleCnt="0"/>
      <dgm:spPr/>
    </dgm:pt>
    <dgm:pt modelId="{0BBB49CB-F63D-45D6-B40E-B2378CF258E3}" type="pres">
      <dgm:prSet presAssocID="{63A0EB22-37D2-4FE6-97D7-1D3FEE2F410D}" presName="childTextBox" presStyleLbl="fgAccFollowNode1" presStyleIdx="0" presStyleCnt="3">
        <dgm:presLayoutVars>
          <dgm:bulletEnabled val="1"/>
        </dgm:presLayoutVars>
      </dgm:prSet>
      <dgm:spPr/>
    </dgm:pt>
    <dgm:pt modelId="{A37FABCA-2045-4F9A-9373-48ACFCF397B4}" type="pres">
      <dgm:prSet presAssocID="{732CBD6E-A5A5-4195-B3C2-82104F11FD1F}" presName="childTextBox" presStyleLbl="fgAccFollowNode1" presStyleIdx="1" presStyleCnt="3">
        <dgm:presLayoutVars>
          <dgm:bulletEnabled val="1"/>
        </dgm:presLayoutVars>
      </dgm:prSet>
      <dgm:spPr/>
    </dgm:pt>
    <dgm:pt modelId="{577852B4-7FDB-482E-AA08-FEEAA6525CA2}" type="pres">
      <dgm:prSet presAssocID="{C4736367-8C62-4721-9E98-597CA963E822}" presName="childTextBox" presStyleLbl="fgAccFollowNode1" presStyleIdx="2" presStyleCnt="3">
        <dgm:presLayoutVars>
          <dgm:bulletEnabled val="1"/>
        </dgm:presLayoutVars>
      </dgm:prSet>
      <dgm:spPr/>
    </dgm:pt>
    <dgm:pt modelId="{3BE41B78-53ED-49A9-AF74-F9305B908971}" type="pres">
      <dgm:prSet presAssocID="{770CDBAB-C4CE-4497-B831-AB64583009F6}" presName="sp" presStyleCnt="0"/>
      <dgm:spPr/>
    </dgm:pt>
    <dgm:pt modelId="{A7112CB2-2E8F-4551-9309-6EBF2205E5BF}" type="pres">
      <dgm:prSet presAssocID="{476CF89D-1E00-48D6-A96F-B3D56E134D58}" presName="arrowAndChildren" presStyleCnt="0"/>
      <dgm:spPr/>
    </dgm:pt>
    <dgm:pt modelId="{970BFD7B-544B-4135-B083-885F0E0F908A}" type="pres">
      <dgm:prSet presAssocID="{476CF89D-1E00-48D6-A96F-B3D56E134D58}" presName="parentTextArrow" presStyleLbl="node1" presStyleIdx="1" presStyleCnt="2"/>
      <dgm:spPr/>
    </dgm:pt>
  </dgm:ptLst>
  <dgm:cxnLst>
    <dgm:cxn modelId="{5409D519-65DF-4599-B529-143F0FBBC9C9}" type="presOf" srcId="{971E6363-21F9-405F-9CD7-262BCA3D0C72}" destId="{30E832D0-85F0-4F53-97DC-E159E506E366}" srcOrd="1" destOrd="0" presId="urn:microsoft.com/office/officeart/2005/8/layout/process4"/>
    <dgm:cxn modelId="{0E6A9F23-FEAB-4758-914B-718B7365C478}" srcId="{581DEFAA-0465-4F70-AA3B-E43D8191CB33}" destId="{476CF89D-1E00-48D6-A96F-B3D56E134D58}" srcOrd="0" destOrd="0" parTransId="{1A8B455B-E745-4B10-ADEF-36813A502677}" sibTransId="{770CDBAB-C4CE-4497-B831-AB64583009F6}"/>
    <dgm:cxn modelId="{4A2C7E36-0CE2-44DE-A57B-3C91918E88DA}" type="presOf" srcId="{581DEFAA-0465-4F70-AA3B-E43D8191CB33}" destId="{474049E2-8A7B-4F79-9AEE-AF75579DF4B8}" srcOrd="0" destOrd="0" presId="urn:microsoft.com/office/officeart/2005/8/layout/process4"/>
    <dgm:cxn modelId="{92C30E87-72DE-46C2-912D-8F7B0BDF3B86}" srcId="{971E6363-21F9-405F-9CD7-262BCA3D0C72}" destId="{63A0EB22-37D2-4FE6-97D7-1D3FEE2F410D}" srcOrd="0" destOrd="0" parTransId="{04134CA3-C486-4B7A-8AA9-1E316C14ADAF}" sibTransId="{B23AED77-407A-42F1-A3FF-5F818172082F}"/>
    <dgm:cxn modelId="{4E508287-0AAE-4D21-996E-519663F70B43}" type="presOf" srcId="{732CBD6E-A5A5-4195-B3C2-82104F11FD1F}" destId="{A37FABCA-2045-4F9A-9373-48ACFCF397B4}" srcOrd="0" destOrd="0" presId="urn:microsoft.com/office/officeart/2005/8/layout/process4"/>
    <dgm:cxn modelId="{72626C89-22C1-4F9F-BF71-D0A340CCCDE6}" type="presOf" srcId="{C4736367-8C62-4721-9E98-597CA963E822}" destId="{577852B4-7FDB-482E-AA08-FEEAA6525CA2}" srcOrd="0" destOrd="0" presId="urn:microsoft.com/office/officeart/2005/8/layout/process4"/>
    <dgm:cxn modelId="{20DDB4C0-91B9-4780-88A1-F796CBA95755}" srcId="{971E6363-21F9-405F-9CD7-262BCA3D0C72}" destId="{C4736367-8C62-4721-9E98-597CA963E822}" srcOrd="2" destOrd="0" parTransId="{F7C901AC-C359-40BE-814D-207D3823DE30}" sibTransId="{DD2C796B-06E2-4B98-8D54-C45DC24A18C0}"/>
    <dgm:cxn modelId="{38ECBEC4-83D5-4B74-A9A6-793E891C4936}" type="presOf" srcId="{63A0EB22-37D2-4FE6-97D7-1D3FEE2F410D}" destId="{0BBB49CB-F63D-45D6-B40E-B2378CF258E3}" srcOrd="0" destOrd="0" presId="urn:microsoft.com/office/officeart/2005/8/layout/process4"/>
    <dgm:cxn modelId="{B71909C8-91A2-4B58-A851-005C9A5EC5E9}" srcId="{971E6363-21F9-405F-9CD7-262BCA3D0C72}" destId="{732CBD6E-A5A5-4195-B3C2-82104F11FD1F}" srcOrd="1" destOrd="0" parTransId="{02FDE9BB-658E-406D-9BB7-98716A9A984D}" sibTransId="{30D3383B-58E7-4944-8E64-9B7CF3611319}"/>
    <dgm:cxn modelId="{76BC38E7-C220-4809-A2A3-28C10B3C5664}" srcId="{581DEFAA-0465-4F70-AA3B-E43D8191CB33}" destId="{971E6363-21F9-405F-9CD7-262BCA3D0C72}" srcOrd="1" destOrd="0" parTransId="{E5DF467D-F93E-4FE0-AAC5-827A60723CC8}" sibTransId="{E1A0B080-E58A-43C0-AF62-A86740F865A6}"/>
    <dgm:cxn modelId="{C9587AEE-A147-456A-B67D-08EC11084BC3}" type="presOf" srcId="{476CF89D-1E00-48D6-A96F-B3D56E134D58}" destId="{970BFD7B-544B-4135-B083-885F0E0F908A}" srcOrd="0" destOrd="0" presId="urn:microsoft.com/office/officeart/2005/8/layout/process4"/>
    <dgm:cxn modelId="{0EA1B6FC-5DD4-49F2-9742-342BBABC4239}" type="presOf" srcId="{971E6363-21F9-405F-9CD7-262BCA3D0C72}" destId="{5EF183FE-12E8-4D98-8D1C-478150E04D9A}" srcOrd="0" destOrd="0" presId="urn:microsoft.com/office/officeart/2005/8/layout/process4"/>
    <dgm:cxn modelId="{BFE8F6FB-518C-48C7-B56A-11F810045436}" type="presParOf" srcId="{474049E2-8A7B-4F79-9AEE-AF75579DF4B8}" destId="{68199437-C975-4F14-9D6A-EAD5AA8FEE40}" srcOrd="0" destOrd="0" presId="urn:microsoft.com/office/officeart/2005/8/layout/process4"/>
    <dgm:cxn modelId="{F8605BC4-2AFB-437A-9905-0F12ECE344B1}" type="presParOf" srcId="{68199437-C975-4F14-9D6A-EAD5AA8FEE40}" destId="{5EF183FE-12E8-4D98-8D1C-478150E04D9A}" srcOrd="0" destOrd="0" presId="urn:microsoft.com/office/officeart/2005/8/layout/process4"/>
    <dgm:cxn modelId="{E3E70062-3FD3-4F33-A22E-E855C8DE581D}" type="presParOf" srcId="{68199437-C975-4F14-9D6A-EAD5AA8FEE40}" destId="{30E832D0-85F0-4F53-97DC-E159E506E366}" srcOrd="1" destOrd="0" presId="urn:microsoft.com/office/officeart/2005/8/layout/process4"/>
    <dgm:cxn modelId="{646FC7E9-6D53-4376-9E32-1ECF05339B17}" type="presParOf" srcId="{68199437-C975-4F14-9D6A-EAD5AA8FEE40}" destId="{9F0556E7-1A4F-4915-A7D7-0F7FBA6DC106}" srcOrd="2" destOrd="0" presId="urn:microsoft.com/office/officeart/2005/8/layout/process4"/>
    <dgm:cxn modelId="{4674AB15-CC38-406C-AE53-36901D0A00D3}" type="presParOf" srcId="{9F0556E7-1A4F-4915-A7D7-0F7FBA6DC106}" destId="{0BBB49CB-F63D-45D6-B40E-B2378CF258E3}" srcOrd="0" destOrd="0" presId="urn:microsoft.com/office/officeart/2005/8/layout/process4"/>
    <dgm:cxn modelId="{3A254231-1892-4752-86FC-0330C24C4B30}" type="presParOf" srcId="{9F0556E7-1A4F-4915-A7D7-0F7FBA6DC106}" destId="{A37FABCA-2045-4F9A-9373-48ACFCF397B4}" srcOrd="1" destOrd="0" presId="urn:microsoft.com/office/officeart/2005/8/layout/process4"/>
    <dgm:cxn modelId="{C3FDE9CE-5429-4060-BB42-E9931D7CC1FF}" type="presParOf" srcId="{9F0556E7-1A4F-4915-A7D7-0F7FBA6DC106}" destId="{577852B4-7FDB-482E-AA08-FEEAA6525CA2}" srcOrd="2" destOrd="0" presId="urn:microsoft.com/office/officeart/2005/8/layout/process4"/>
    <dgm:cxn modelId="{BA07EFCA-260D-4BC5-B2B1-12B64C86B2AF}" type="presParOf" srcId="{474049E2-8A7B-4F79-9AEE-AF75579DF4B8}" destId="{3BE41B78-53ED-49A9-AF74-F9305B908971}" srcOrd="1" destOrd="0" presId="urn:microsoft.com/office/officeart/2005/8/layout/process4"/>
    <dgm:cxn modelId="{91DBD554-C151-48BA-B874-4A2C73B74608}" type="presParOf" srcId="{474049E2-8A7B-4F79-9AEE-AF75579DF4B8}" destId="{A7112CB2-2E8F-4551-9309-6EBF2205E5BF}" srcOrd="2" destOrd="0" presId="urn:microsoft.com/office/officeart/2005/8/layout/process4"/>
    <dgm:cxn modelId="{122F1736-8B45-4591-87D1-E9EA86BB1C55}" type="presParOf" srcId="{A7112CB2-2E8F-4551-9309-6EBF2205E5BF}" destId="{970BFD7B-544B-4135-B083-885F0E0F90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8570813-9A41-4F6F-8B63-36B231A27954}" type="doc">
      <dgm:prSet loTypeId="urn:microsoft.com/office/officeart/2005/8/layout/bList2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EC65BA-6D72-458E-BDE8-998C0C7519B4}">
      <dgm:prSet phldrT="[Text]" custT="1"/>
      <dgm:spPr/>
      <dgm:t>
        <a:bodyPr/>
        <a:lstStyle/>
        <a:p>
          <a:r>
            <a:rPr lang="en-US" sz="2400" dirty="0"/>
            <a:t>Curriculum A</a:t>
          </a:r>
        </a:p>
      </dgm:t>
    </dgm:pt>
    <dgm:pt modelId="{1831B69F-8ACE-443A-80BF-656C5796149F}" type="parTrans" cxnId="{2A8CA5E9-8C94-4404-A237-3A0DCB3E31D3}">
      <dgm:prSet/>
      <dgm:spPr/>
      <dgm:t>
        <a:bodyPr/>
        <a:lstStyle/>
        <a:p>
          <a:endParaRPr lang="en-US"/>
        </a:p>
      </dgm:t>
    </dgm:pt>
    <dgm:pt modelId="{F58CEA6A-7701-4F27-AFB7-03186F7765B0}" type="sibTrans" cxnId="{2A8CA5E9-8C94-4404-A237-3A0DCB3E31D3}">
      <dgm:prSet/>
      <dgm:spPr/>
      <dgm:t>
        <a:bodyPr/>
        <a:lstStyle/>
        <a:p>
          <a:endParaRPr lang="en-US"/>
        </a:p>
      </dgm:t>
    </dgm:pt>
    <dgm:pt modelId="{4DE42002-C114-409D-A9A2-2EA1CE0DD3B2}">
      <dgm:prSet phldrT="[Text]"/>
      <dgm:spPr/>
      <dgm:t>
        <a:bodyPr/>
        <a:lstStyle/>
        <a:p>
          <a:r>
            <a:rPr lang="en-US"/>
            <a:t> Discrete courses in all 5 former core areas</a:t>
          </a:r>
        </a:p>
      </dgm:t>
    </dgm:pt>
    <dgm:pt modelId="{42CE6977-C910-4420-83DB-759C39055B94}" type="parTrans" cxnId="{03B49D3C-5B82-420F-AA94-D77A1FEC937C}">
      <dgm:prSet/>
      <dgm:spPr/>
      <dgm:t>
        <a:bodyPr/>
        <a:lstStyle/>
        <a:p>
          <a:endParaRPr lang="en-US"/>
        </a:p>
      </dgm:t>
    </dgm:pt>
    <dgm:pt modelId="{0B54296A-E59C-45CF-8172-AE99992CC551}" type="sibTrans" cxnId="{03B49D3C-5B82-420F-AA94-D77A1FEC937C}">
      <dgm:prSet/>
      <dgm:spPr/>
      <dgm:t>
        <a:bodyPr/>
        <a:lstStyle/>
        <a:p>
          <a:endParaRPr lang="en-US"/>
        </a:p>
      </dgm:t>
    </dgm:pt>
    <dgm:pt modelId="{5DBDB3D8-F7B4-4E2D-867F-9B44741788DE}">
      <dgm:prSet phldrT="[Text]" custT="1"/>
      <dgm:spPr/>
      <dgm:t>
        <a:bodyPr/>
        <a:lstStyle/>
        <a:p>
          <a:pPr algn="l"/>
          <a:r>
            <a:rPr lang="en-US" sz="2400" dirty="0"/>
            <a:t>Curriculum B</a:t>
          </a:r>
        </a:p>
      </dgm:t>
    </dgm:pt>
    <dgm:pt modelId="{9B1BD6F5-65C4-44DB-BE2E-3344D8D54777}" type="parTrans" cxnId="{9DF7A991-1AB8-4F31-AAE7-391403F8DD40}">
      <dgm:prSet/>
      <dgm:spPr/>
      <dgm:t>
        <a:bodyPr/>
        <a:lstStyle/>
        <a:p>
          <a:endParaRPr lang="en-US"/>
        </a:p>
      </dgm:t>
    </dgm:pt>
    <dgm:pt modelId="{F9F8FA69-7EBB-42AA-8BA9-37BBD61FE53B}" type="sibTrans" cxnId="{9DF7A991-1AB8-4F31-AAE7-391403F8DD40}">
      <dgm:prSet/>
      <dgm:spPr/>
      <dgm:t>
        <a:bodyPr/>
        <a:lstStyle/>
        <a:p>
          <a:endParaRPr lang="en-US"/>
        </a:p>
      </dgm:t>
    </dgm:pt>
    <dgm:pt modelId="{F5565F80-31AB-41A0-8E57-0DE06757BE9E}">
      <dgm:prSet phldrT="[Text]" custT="1"/>
      <dgm:spPr/>
      <dgm:t>
        <a:bodyPr/>
        <a:lstStyle/>
        <a:p>
          <a:r>
            <a:rPr lang="en-US" sz="2400" dirty="0"/>
            <a:t>Curriculum C</a:t>
          </a:r>
        </a:p>
      </dgm:t>
    </dgm:pt>
    <dgm:pt modelId="{08FA8426-BC59-4DD4-B3F3-EB7AB339AE50}" type="parTrans" cxnId="{78E9752A-DAA0-4228-94D7-C77C17800EB7}">
      <dgm:prSet/>
      <dgm:spPr/>
      <dgm:t>
        <a:bodyPr/>
        <a:lstStyle/>
        <a:p>
          <a:endParaRPr lang="en-US"/>
        </a:p>
      </dgm:t>
    </dgm:pt>
    <dgm:pt modelId="{4373A3CF-0F2B-47B4-8814-828A06CBF8C3}" type="sibTrans" cxnId="{78E9752A-DAA0-4228-94D7-C77C17800EB7}">
      <dgm:prSet/>
      <dgm:spPr/>
      <dgm:t>
        <a:bodyPr/>
        <a:lstStyle/>
        <a:p>
          <a:endParaRPr lang="en-US"/>
        </a:p>
      </dgm:t>
    </dgm:pt>
    <dgm:pt modelId="{5FFBF8D6-E5AB-44E6-8DC6-6A926C14F8A7}">
      <dgm:prSet phldrT="[Text]"/>
      <dgm:spPr/>
      <dgm:t>
        <a:bodyPr/>
        <a:lstStyle/>
        <a:p>
          <a:r>
            <a:rPr lang="en-US" dirty="0"/>
            <a:t> 2 or fewer discrete courses in former core areas </a:t>
          </a:r>
        </a:p>
      </dgm:t>
    </dgm:pt>
    <dgm:pt modelId="{EC7573F0-6546-4800-9D2C-D63E5ACECD97}" type="parTrans" cxnId="{6C6D4D4F-E0DC-4222-A8FF-A46EBA8B2C51}">
      <dgm:prSet/>
      <dgm:spPr/>
      <dgm:t>
        <a:bodyPr/>
        <a:lstStyle/>
        <a:p>
          <a:endParaRPr lang="en-US"/>
        </a:p>
      </dgm:t>
    </dgm:pt>
    <dgm:pt modelId="{8860BF25-FD7C-4808-A98D-DBC1E25EF5E6}" type="sibTrans" cxnId="{6C6D4D4F-E0DC-4222-A8FF-A46EBA8B2C51}">
      <dgm:prSet/>
      <dgm:spPr/>
      <dgm:t>
        <a:bodyPr/>
        <a:lstStyle/>
        <a:p>
          <a:endParaRPr lang="en-US"/>
        </a:p>
      </dgm:t>
    </dgm:pt>
    <dgm:pt modelId="{EBAF6826-6EA4-4FD8-B7E6-1C97BF08C29C}">
      <dgm:prSet phldrT="[Text]"/>
      <dgm:spPr/>
      <dgm:t>
        <a:bodyPr/>
        <a:lstStyle/>
        <a:p>
          <a:r>
            <a:rPr lang="en-US" dirty="0"/>
            <a:t> No other courses required of all MPH students</a:t>
          </a:r>
        </a:p>
      </dgm:t>
    </dgm:pt>
    <dgm:pt modelId="{4D437A6C-8B77-4F7C-8732-D641199E0311}" type="parTrans" cxnId="{459CA24C-DA1C-408C-8BBE-0164A4BA8FB6}">
      <dgm:prSet/>
      <dgm:spPr/>
      <dgm:t>
        <a:bodyPr/>
        <a:lstStyle/>
        <a:p>
          <a:endParaRPr lang="en-US"/>
        </a:p>
      </dgm:t>
    </dgm:pt>
    <dgm:pt modelId="{2020B107-4E64-4019-AE14-534E4515C1DC}" type="sibTrans" cxnId="{459CA24C-DA1C-408C-8BBE-0164A4BA8FB6}">
      <dgm:prSet/>
      <dgm:spPr/>
      <dgm:t>
        <a:bodyPr/>
        <a:lstStyle/>
        <a:p>
          <a:endParaRPr lang="en-US"/>
        </a:p>
      </dgm:t>
    </dgm:pt>
    <dgm:pt modelId="{0B8D120B-5E15-4F12-8A21-3ABA339DACF1}">
      <dgm:prSet phldrT="[Text]"/>
      <dgm:spPr/>
      <dgm:t>
        <a:bodyPr/>
        <a:lstStyle/>
        <a:p>
          <a:r>
            <a:rPr lang="en-US" dirty="0"/>
            <a:t> Introduction to public health course in some cases</a:t>
          </a:r>
        </a:p>
      </dgm:t>
    </dgm:pt>
    <dgm:pt modelId="{6DEDC009-63E6-4032-8AF4-DB5E165D4D4A}" type="parTrans" cxnId="{BE0B8807-E62C-4B8C-9D71-70595081AD7E}">
      <dgm:prSet/>
      <dgm:spPr/>
      <dgm:t>
        <a:bodyPr/>
        <a:lstStyle/>
        <a:p>
          <a:endParaRPr lang="en-US"/>
        </a:p>
      </dgm:t>
    </dgm:pt>
    <dgm:pt modelId="{7A4EBAD5-A90D-4BB8-9D25-723CD02987E5}" type="sibTrans" cxnId="{BE0B8807-E62C-4B8C-9D71-70595081AD7E}">
      <dgm:prSet/>
      <dgm:spPr/>
      <dgm:t>
        <a:bodyPr/>
        <a:lstStyle/>
        <a:p>
          <a:endParaRPr lang="en-US"/>
        </a:p>
      </dgm:t>
    </dgm:pt>
    <dgm:pt modelId="{EB287A2B-904D-4B8B-93D2-5AE0B944850F}">
      <dgm:prSet phldrT="[Text]"/>
      <dgm:spPr/>
      <dgm:t>
        <a:bodyPr/>
        <a:lstStyle/>
        <a:p>
          <a:pPr algn="l"/>
          <a:r>
            <a:rPr lang="en-US" dirty="0"/>
            <a:t>3 to 5 discrete courses in former core areas, plus</a:t>
          </a:r>
          <a:br>
            <a:rPr lang="en-US" dirty="0"/>
          </a:br>
          <a:br>
            <a:rPr lang="en-US" dirty="0"/>
          </a:br>
          <a:r>
            <a:rPr lang="en-US" dirty="0"/>
            <a:t>-- At least one additional course in a discipline outside the former core areas OR</a:t>
          </a:r>
          <a:br>
            <a:rPr lang="en-US" dirty="0"/>
          </a:br>
          <a:r>
            <a:rPr lang="en-US" dirty="0"/>
            <a:t>-- Additional course(s) in at least one former core area </a:t>
          </a:r>
        </a:p>
      </dgm:t>
    </dgm:pt>
    <dgm:pt modelId="{643C0278-CF09-4E70-A42D-FF5D38F052FA}" type="sibTrans" cxnId="{1E28E003-36C3-43E1-B8E7-AE502085A408}">
      <dgm:prSet/>
      <dgm:spPr/>
      <dgm:t>
        <a:bodyPr/>
        <a:lstStyle/>
        <a:p>
          <a:endParaRPr lang="en-US"/>
        </a:p>
      </dgm:t>
    </dgm:pt>
    <dgm:pt modelId="{CB318CC2-D195-4D6C-8A26-6447B98DB03F}" type="parTrans" cxnId="{1E28E003-36C3-43E1-B8E7-AE502085A408}">
      <dgm:prSet/>
      <dgm:spPr/>
      <dgm:t>
        <a:bodyPr/>
        <a:lstStyle/>
        <a:p>
          <a:endParaRPr lang="en-US"/>
        </a:p>
      </dgm:t>
    </dgm:pt>
    <dgm:pt modelId="{F9778816-57C7-4DCF-87BF-01812BB8C412}">
      <dgm:prSet phldrT="[Text]"/>
      <dgm:spPr/>
      <dgm:t>
        <a:bodyPr/>
        <a:lstStyle/>
        <a:p>
          <a:r>
            <a:rPr lang="en-US" dirty="0"/>
            <a:t>Disciplines outside former core areas and/or courses that combine and fuse multiple former core areas and/or other disciplines</a:t>
          </a:r>
        </a:p>
      </dgm:t>
    </dgm:pt>
    <dgm:pt modelId="{2DAD3AA0-E382-4D34-AFC7-073E2CDC4026}" type="parTrans" cxnId="{58150EDC-DFFB-4D45-B2DD-7DBD61A88751}">
      <dgm:prSet/>
      <dgm:spPr/>
      <dgm:t>
        <a:bodyPr/>
        <a:lstStyle/>
        <a:p>
          <a:endParaRPr lang="en-US"/>
        </a:p>
      </dgm:t>
    </dgm:pt>
    <dgm:pt modelId="{CB612154-FF03-4761-BD66-5BB1BB0A6528}" type="sibTrans" cxnId="{58150EDC-DFFB-4D45-B2DD-7DBD61A88751}">
      <dgm:prSet/>
      <dgm:spPr/>
      <dgm:t>
        <a:bodyPr/>
        <a:lstStyle/>
        <a:p>
          <a:endParaRPr lang="en-US"/>
        </a:p>
      </dgm:t>
    </dgm:pt>
    <dgm:pt modelId="{A615ABC1-16F2-42F7-B5D1-FE93E0B40F56}" type="pres">
      <dgm:prSet presAssocID="{88570813-9A41-4F6F-8B63-36B231A27954}" presName="diagram" presStyleCnt="0">
        <dgm:presLayoutVars>
          <dgm:dir/>
          <dgm:animLvl val="lvl"/>
          <dgm:resizeHandles val="exact"/>
        </dgm:presLayoutVars>
      </dgm:prSet>
      <dgm:spPr/>
    </dgm:pt>
    <dgm:pt modelId="{6A8D85DA-EE2B-4C9C-87B6-1776C26A3F43}" type="pres">
      <dgm:prSet presAssocID="{ACEC65BA-6D72-458E-BDE8-998C0C7519B4}" presName="compNode" presStyleCnt="0"/>
      <dgm:spPr/>
    </dgm:pt>
    <dgm:pt modelId="{F50E2364-B6A1-465B-AC1A-AD734DBA3E8B}" type="pres">
      <dgm:prSet presAssocID="{ACEC65BA-6D72-458E-BDE8-998C0C7519B4}" presName="childRect" presStyleLbl="bgAcc1" presStyleIdx="0" presStyleCnt="3">
        <dgm:presLayoutVars>
          <dgm:bulletEnabled val="1"/>
        </dgm:presLayoutVars>
      </dgm:prSet>
      <dgm:spPr/>
    </dgm:pt>
    <dgm:pt modelId="{43ED7FB2-0C3E-42DC-A96C-9E33C03890A2}" type="pres">
      <dgm:prSet presAssocID="{ACEC65BA-6D72-458E-BDE8-998C0C7519B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6A99C5B-6A61-4E51-B396-B6098B24A659}" type="pres">
      <dgm:prSet presAssocID="{ACEC65BA-6D72-458E-BDE8-998C0C7519B4}" presName="parentRect" presStyleLbl="alignNode1" presStyleIdx="0" presStyleCnt="3"/>
      <dgm:spPr/>
    </dgm:pt>
    <dgm:pt modelId="{485FF629-0F9F-4A35-8EAE-A304440E3AB1}" type="pres">
      <dgm:prSet presAssocID="{ACEC65BA-6D72-458E-BDE8-998C0C7519B4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Pyramid Shape"/>
        </a:ext>
      </dgm:extLst>
    </dgm:pt>
    <dgm:pt modelId="{E6E47A75-7D5E-4163-8D2D-E8735C954EA0}" type="pres">
      <dgm:prSet presAssocID="{F58CEA6A-7701-4F27-AFB7-03186F7765B0}" presName="sibTrans" presStyleLbl="sibTrans2D1" presStyleIdx="0" presStyleCnt="0"/>
      <dgm:spPr/>
    </dgm:pt>
    <dgm:pt modelId="{9CFC29CD-D9C0-4369-B7C7-4E4824EF2BAD}" type="pres">
      <dgm:prSet presAssocID="{5DBDB3D8-F7B4-4E2D-867F-9B44741788DE}" presName="compNode" presStyleCnt="0"/>
      <dgm:spPr/>
    </dgm:pt>
    <dgm:pt modelId="{ED6253D0-C307-4E0B-A16D-09CB7A73B085}" type="pres">
      <dgm:prSet presAssocID="{5DBDB3D8-F7B4-4E2D-867F-9B44741788DE}" presName="childRect" presStyleLbl="bgAcc1" presStyleIdx="1" presStyleCnt="3">
        <dgm:presLayoutVars>
          <dgm:bulletEnabled val="1"/>
        </dgm:presLayoutVars>
      </dgm:prSet>
      <dgm:spPr/>
    </dgm:pt>
    <dgm:pt modelId="{0C9A5B60-58F6-4375-919D-82494C966542}" type="pres">
      <dgm:prSet presAssocID="{5DBDB3D8-F7B4-4E2D-867F-9B44741788D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31F0A2F-8FF0-4DBE-96A4-17155F69E563}" type="pres">
      <dgm:prSet presAssocID="{5DBDB3D8-F7B4-4E2D-867F-9B44741788DE}" presName="parentRect" presStyleLbl="alignNode1" presStyleIdx="1" presStyleCnt="3"/>
      <dgm:spPr/>
    </dgm:pt>
    <dgm:pt modelId="{7B7968D2-27F1-431E-8C65-762523F0F8DE}" type="pres">
      <dgm:prSet presAssocID="{5DBDB3D8-F7B4-4E2D-867F-9B44741788D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Cylinder"/>
        </a:ext>
      </dgm:extLst>
    </dgm:pt>
    <dgm:pt modelId="{AA439094-C101-4307-91F7-447D946D24EF}" type="pres">
      <dgm:prSet presAssocID="{F9F8FA69-7EBB-42AA-8BA9-37BBD61FE53B}" presName="sibTrans" presStyleLbl="sibTrans2D1" presStyleIdx="0" presStyleCnt="0"/>
      <dgm:spPr/>
    </dgm:pt>
    <dgm:pt modelId="{4508AB40-EA1F-4BF7-B4D2-234D8C8FCCE8}" type="pres">
      <dgm:prSet presAssocID="{F5565F80-31AB-41A0-8E57-0DE06757BE9E}" presName="compNode" presStyleCnt="0"/>
      <dgm:spPr/>
    </dgm:pt>
    <dgm:pt modelId="{93D401D1-C4CB-4BAA-816B-DA73D7ABA3B8}" type="pres">
      <dgm:prSet presAssocID="{F5565F80-31AB-41A0-8E57-0DE06757BE9E}" presName="childRect" presStyleLbl="bgAcc1" presStyleIdx="2" presStyleCnt="3">
        <dgm:presLayoutVars>
          <dgm:bulletEnabled val="1"/>
        </dgm:presLayoutVars>
      </dgm:prSet>
      <dgm:spPr/>
    </dgm:pt>
    <dgm:pt modelId="{B90A815B-55DB-44F9-ACD8-25401E81CA30}" type="pres">
      <dgm:prSet presAssocID="{F5565F80-31AB-41A0-8E57-0DE06757BE9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4C65C3B-C7CA-42F4-95B2-C4E0C93381CD}" type="pres">
      <dgm:prSet presAssocID="{F5565F80-31AB-41A0-8E57-0DE06757BE9E}" presName="parentRect" presStyleLbl="alignNode1" presStyleIdx="2" presStyleCnt="3" custScaleX="102468" custScaleY="104092"/>
      <dgm:spPr/>
    </dgm:pt>
    <dgm:pt modelId="{D1F031D6-6DAE-48D2-9EEE-6BD168C255A2}" type="pres">
      <dgm:prSet presAssocID="{F5565F80-31AB-41A0-8E57-0DE06757BE9E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2000" r="-12000"/>
          </a:stretch>
        </a:blipFill>
      </dgm:spPr>
      <dgm:extLst>
        <a:ext uri="{E40237B7-FDA0-4F09-8148-C483321AD2D9}">
          <dgm14:cNvPr xmlns:dgm14="http://schemas.microsoft.com/office/drawing/2010/diagram" id="0" name="" descr="Sphere"/>
        </a:ext>
      </dgm:extLst>
    </dgm:pt>
  </dgm:ptLst>
  <dgm:cxnLst>
    <dgm:cxn modelId="{1E28E003-36C3-43E1-B8E7-AE502085A408}" srcId="{5DBDB3D8-F7B4-4E2D-867F-9B44741788DE}" destId="{EB287A2B-904D-4B8B-93D2-5AE0B944850F}" srcOrd="0" destOrd="0" parTransId="{CB318CC2-D195-4D6C-8A26-6447B98DB03F}" sibTransId="{643C0278-CF09-4E70-A42D-FF5D38F052FA}"/>
    <dgm:cxn modelId="{B5D32904-05FC-4BF4-801E-D65AEC725951}" type="presOf" srcId="{F9F8FA69-7EBB-42AA-8BA9-37BBD61FE53B}" destId="{AA439094-C101-4307-91F7-447D946D24EF}" srcOrd="0" destOrd="0" presId="urn:microsoft.com/office/officeart/2005/8/layout/bList2"/>
    <dgm:cxn modelId="{BE0B8807-E62C-4B8C-9D71-70595081AD7E}" srcId="{ACEC65BA-6D72-458E-BDE8-998C0C7519B4}" destId="{0B8D120B-5E15-4F12-8A21-3ABA339DACF1}" srcOrd="1" destOrd="0" parTransId="{6DEDC009-63E6-4032-8AF4-DB5E165D4D4A}" sibTransId="{7A4EBAD5-A90D-4BB8-9D25-723CD02987E5}"/>
    <dgm:cxn modelId="{BD63B30C-D13F-4BF7-82D9-1E9ADB191D31}" type="presOf" srcId="{EB287A2B-904D-4B8B-93D2-5AE0B944850F}" destId="{ED6253D0-C307-4E0B-A16D-09CB7A73B085}" srcOrd="0" destOrd="0" presId="urn:microsoft.com/office/officeart/2005/8/layout/bList2"/>
    <dgm:cxn modelId="{78E9752A-DAA0-4228-94D7-C77C17800EB7}" srcId="{88570813-9A41-4F6F-8B63-36B231A27954}" destId="{F5565F80-31AB-41A0-8E57-0DE06757BE9E}" srcOrd="2" destOrd="0" parTransId="{08FA8426-BC59-4DD4-B3F3-EB7AB339AE50}" sibTransId="{4373A3CF-0F2B-47B4-8814-828A06CBF8C3}"/>
    <dgm:cxn modelId="{2BF54B30-2A42-49D6-BB05-797AD69F68CE}" type="presOf" srcId="{ACEC65BA-6D72-458E-BDE8-998C0C7519B4}" destId="{43ED7FB2-0C3E-42DC-A96C-9E33C03890A2}" srcOrd="0" destOrd="0" presId="urn:microsoft.com/office/officeart/2005/8/layout/bList2"/>
    <dgm:cxn modelId="{59DC4836-4439-4CCD-B16C-077436ABC9AC}" type="presOf" srcId="{5DBDB3D8-F7B4-4E2D-867F-9B44741788DE}" destId="{0C9A5B60-58F6-4375-919D-82494C966542}" srcOrd="0" destOrd="0" presId="urn:microsoft.com/office/officeart/2005/8/layout/bList2"/>
    <dgm:cxn modelId="{03B49D3C-5B82-420F-AA94-D77A1FEC937C}" srcId="{ACEC65BA-6D72-458E-BDE8-998C0C7519B4}" destId="{4DE42002-C114-409D-A9A2-2EA1CE0DD3B2}" srcOrd="0" destOrd="0" parTransId="{42CE6977-C910-4420-83DB-759C39055B94}" sibTransId="{0B54296A-E59C-45CF-8172-AE99992CC551}"/>
    <dgm:cxn modelId="{062C165C-9890-4096-A220-D4DEB4FBE93B}" type="presOf" srcId="{F58CEA6A-7701-4F27-AFB7-03186F7765B0}" destId="{E6E47A75-7D5E-4163-8D2D-E8735C954EA0}" srcOrd="0" destOrd="0" presId="urn:microsoft.com/office/officeart/2005/8/layout/bList2"/>
    <dgm:cxn modelId="{953A005F-A5D3-4484-9FC5-866D5F49F589}" type="presOf" srcId="{5FFBF8D6-E5AB-44E6-8DC6-6A926C14F8A7}" destId="{93D401D1-C4CB-4BAA-816B-DA73D7ABA3B8}" srcOrd="0" destOrd="0" presId="urn:microsoft.com/office/officeart/2005/8/layout/bList2"/>
    <dgm:cxn modelId="{D7CB124C-EE05-4E03-8D69-177B3E391213}" type="presOf" srcId="{ACEC65BA-6D72-458E-BDE8-998C0C7519B4}" destId="{E6A99C5B-6A61-4E51-B396-B6098B24A659}" srcOrd="1" destOrd="0" presId="urn:microsoft.com/office/officeart/2005/8/layout/bList2"/>
    <dgm:cxn modelId="{459CA24C-DA1C-408C-8BBE-0164A4BA8FB6}" srcId="{ACEC65BA-6D72-458E-BDE8-998C0C7519B4}" destId="{EBAF6826-6EA4-4FD8-B7E6-1C97BF08C29C}" srcOrd="2" destOrd="0" parTransId="{4D437A6C-8B77-4F7C-8732-D641199E0311}" sibTransId="{2020B107-4E64-4019-AE14-534E4515C1DC}"/>
    <dgm:cxn modelId="{6C6D4D4F-E0DC-4222-A8FF-A46EBA8B2C51}" srcId="{F5565F80-31AB-41A0-8E57-0DE06757BE9E}" destId="{5FFBF8D6-E5AB-44E6-8DC6-6A926C14F8A7}" srcOrd="0" destOrd="0" parTransId="{EC7573F0-6546-4800-9D2C-D63E5ACECD97}" sibTransId="{8860BF25-FD7C-4808-A98D-DBC1E25EF5E6}"/>
    <dgm:cxn modelId="{62CC8D76-7158-4A50-927E-D878803FA424}" type="presOf" srcId="{5DBDB3D8-F7B4-4E2D-867F-9B44741788DE}" destId="{731F0A2F-8FF0-4DBE-96A4-17155F69E563}" srcOrd="1" destOrd="0" presId="urn:microsoft.com/office/officeart/2005/8/layout/bList2"/>
    <dgm:cxn modelId="{8F99477C-4BB9-413B-A77E-7701A5D25AFC}" type="presOf" srcId="{F9778816-57C7-4DCF-87BF-01812BB8C412}" destId="{93D401D1-C4CB-4BAA-816B-DA73D7ABA3B8}" srcOrd="0" destOrd="1" presId="urn:microsoft.com/office/officeart/2005/8/layout/bList2"/>
    <dgm:cxn modelId="{816A867F-8998-48D4-BFDF-09CD1B926AF0}" type="presOf" srcId="{88570813-9A41-4F6F-8B63-36B231A27954}" destId="{A615ABC1-16F2-42F7-B5D1-FE93E0B40F56}" srcOrd="0" destOrd="0" presId="urn:microsoft.com/office/officeart/2005/8/layout/bList2"/>
    <dgm:cxn modelId="{9DF7A991-1AB8-4F31-AAE7-391403F8DD40}" srcId="{88570813-9A41-4F6F-8B63-36B231A27954}" destId="{5DBDB3D8-F7B4-4E2D-867F-9B44741788DE}" srcOrd="1" destOrd="0" parTransId="{9B1BD6F5-65C4-44DB-BE2E-3344D8D54777}" sibTransId="{F9F8FA69-7EBB-42AA-8BA9-37BBD61FE53B}"/>
    <dgm:cxn modelId="{C85B4AA2-0F88-40D2-8D93-9293CDE26F99}" type="presOf" srcId="{EBAF6826-6EA4-4FD8-B7E6-1C97BF08C29C}" destId="{F50E2364-B6A1-465B-AC1A-AD734DBA3E8B}" srcOrd="0" destOrd="2" presId="urn:microsoft.com/office/officeart/2005/8/layout/bList2"/>
    <dgm:cxn modelId="{A66C51B5-4BD3-474D-B4E3-99746F2F0F62}" type="presOf" srcId="{4DE42002-C114-409D-A9A2-2EA1CE0DD3B2}" destId="{F50E2364-B6A1-465B-AC1A-AD734DBA3E8B}" srcOrd="0" destOrd="0" presId="urn:microsoft.com/office/officeart/2005/8/layout/bList2"/>
    <dgm:cxn modelId="{996DD2C8-E0AF-42BD-989D-E8A1B3FD9F4B}" type="presOf" srcId="{F5565F80-31AB-41A0-8E57-0DE06757BE9E}" destId="{B90A815B-55DB-44F9-ACD8-25401E81CA30}" srcOrd="0" destOrd="0" presId="urn:microsoft.com/office/officeart/2005/8/layout/bList2"/>
    <dgm:cxn modelId="{40F946D2-3BF8-4698-A54E-DD6505EA7518}" type="presOf" srcId="{F5565F80-31AB-41A0-8E57-0DE06757BE9E}" destId="{24C65C3B-C7CA-42F4-95B2-C4E0C93381CD}" srcOrd="1" destOrd="0" presId="urn:microsoft.com/office/officeart/2005/8/layout/bList2"/>
    <dgm:cxn modelId="{0AFD48D3-2618-40A6-BCC6-6FE0A5E729E7}" type="presOf" srcId="{0B8D120B-5E15-4F12-8A21-3ABA339DACF1}" destId="{F50E2364-B6A1-465B-AC1A-AD734DBA3E8B}" srcOrd="0" destOrd="1" presId="urn:microsoft.com/office/officeart/2005/8/layout/bList2"/>
    <dgm:cxn modelId="{58150EDC-DFFB-4D45-B2DD-7DBD61A88751}" srcId="{F5565F80-31AB-41A0-8E57-0DE06757BE9E}" destId="{F9778816-57C7-4DCF-87BF-01812BB8C412}" srcOrd="1" destOrd="0" parTransId="{2DAD3AA0-E382-4D34-AFC7-073E2CDC4026}" sibTransId="{CB612154-FF03-4761-BD66-5BB1BB0A6528}"/>
    <dgm:cxn modelId="{2A8CA5E9-8C94-4404-A237-3A0DCB3E31D3}" srcId="{88570813-9A41-4F6F-8B63-36B231A27954}" destId="{ACEC65BA-6D72-458E-BDE8-998C0C7519B4}" srcOrd="0" destOrd="0" parTransId="{1831B69F-8ACE-443A-80BF-656C5796149F}" sibTransId="{F58CEA6A-7701-4F27-AFB7-03186F7765B0}"/>
    <dgm:cxn modelId="{924C5B5A-321F-49D4-B606-493DF80E30CF}" type="presParOf" srcId="{A615ABC1-16F2-42F7-B5D1-FE93E0B40F56}" destId="{6A8D85DA-EE2B-4C9C-87B6-1776C26A3F43}" srcOrd="0" destOrd="0" presId="urn:microsoft.com/office/officeart/2005/8/layout/bList2"/>
    <dgm:cxn modelId="{CE4F18C9-8771-43C6-8FC4-B5C2A4DF46C4}" type="presParOf" srcId="{6A8D85DA-EE2B-4C9C-87B6-1776C26A3F43}" destId="{F50E2364-B6A1-465B-AC1A-AD734DBA3E8B}" srcOrd="0" destOrd="0" presId="urn:microsoft.com/office/officeart/2005/8/layout/bList2"/>
    <dgm:cxn modelId="{AA866072-7A20-4E82-A082-A0C48E9F59D1}" type="presParOf" srcId="{6A8D85DA-EE2B-4C9C-87B6-1776C26A3F43}" destId="{43ED7FB2-0C3E-42DC-A96C-9E33C03890A2}" srcOrd="1" destOrd="0" presId="urn:microsoft.com/office/officeart/2005/8/layout/bList2"/>
    <dgm:cxn modelId="{7A76CF32-9B0A-42EF-9D44-3D0F176B7FF5}" type="presParOf" srcId="{6A8D85DA-EE2B-4C9C-87B6-1776C26A3F43}" destId="{E6A99C5B-6A61-4E51-B396-B6098B24A659}" srcOrd="2" destOrd="0" presId="urn:microsoft.com/office/officeart/2005/8/layout/bList2"/>
    <dgm:cxn modelId="{1906219D-2816-4E31-849A-486C2352DFA2}" type="presParOf" srcId="{6A8D85DA-EE2B-4C9C-87B6-1776C26A3F43}" destId="{485FF629-0F9F-4A35-8EAE-A304440E3AB1}" srcOrd="3" destOrd="0" presId="urn:microsoft.com/office/officeart/2005/8/layout/bList2"/>
    <dgm:cxn modelId="{42E3B45C-30B5-4294-9DDA-517020698AEB}" type="presParOf" srcId="{A615ABC1-16F2-42F7-B5D1-FE93E0B40F56}" destId="{E6E47A75-7D5E-4163-8D2D-E8735C954EA0}" srcOrd="1" destOrd="0" presId="urn:microsoft.com/office/officeart/2005/8/layout/bList2"/>
    <dgm:cxn modelId="{00E01B4D-E1FB-471C-A7C1-F523DAD325FF}" type="presParOf" srcId="{A615ABC1-16F2-42F7-B5D1-FE93E0B40F56}" destId="{9CFC29CD-D9C0-4369-B7C7-4E4824EF2BAD}" srcOrd="2" destOrd="0" presId="urn:microsoft.com/office/officeart/2005/8/layout/bList2"/>
    <dgm:cxn modelId="{BB28352E-4901-44CA-84A6-6709B563A06A}" type="presParOf" srcId="{9CFC29CD-D9C0-4369-B7C7-4E4824EF2BAD}" destId="{ED6253D0-C307-4E0B-A16D-09CB7A73B085}" srcOrd="0" destOrd="0" presId="urn:microsoft.com/office/officeart/2005/8/layout/bList2"/>
    <dgm:cxn modelId="{1F74DD7B-48F1-4A1F-9C3E-ACC215308510}" type="presParOf" srcId="{9CFC29CD-D9C0-4369-B7C7-4E4824EF2BAD}" destId="{0C9A5B60-58F6-4375-919D-82494C966542}" srcOrd="1" destOrd="0" presId="urn:microsoft.com/office/officeart/2005/8/layout/bList2"/>
    <dgm:cxn modelId="{3254D494-E95F-49AA-B33F-962107CB9456}" type="presParOf" srcId="{9CFC29CD-D9C0-4369-B7C7-4E4824EF2BAD}" destId="{731F0A2F-8FF0-4DBE-96A4-17155F69E563}" srcOrd="2" destOrd="0" presId="urn:microsoft.com/office/officeart/2005/8/layout/bList2"/>
    <dgm:cxn modelId="{3BDBCA1E-2B15-4137-985E-7D619FA61CE3}" type="presParOf" srcId="{9CFC29CD-D9C0-4369-B7C7-4E4824EF2BAD}" destId="{7B7968D2-27F1-431E-8C65-762523F0F8DE}" srcOrd="3" destOrd="0" presId="urn:microsoft.com/office/officeart/2005/8/layout/bList2"/>
    <dgm:cxn modelId="{AC96C232-FA07-48A0-A518-97E88FA5EBF3}" type="presParOf" srcId="{A615ABC1-16F2-42F7-B5D1-FE93E0B40F56}" destId="{AA439094-C101-4307-91F7-447D946D24EF}" srcOrd="3" destOrd="0" presId="urn:microsoft.com/office/officeart/2005/8/layout/bList2"/>
    <dgm:cxn modelId="{E4A99C1A-B198-41AD-A980-15719ADB9BC3}" type="presParOf" srcId="{A615ABC1-16F2-42F7-B5D1-FE93E0B40F56}" destId="{4508AB40-EA1F-4BF7-B4D2-234D8C8FCCE8}" srcOrd="4" destOrd="0" presId="urn:microsoft.com/office/officeart/2005/8/layout/bList2"/>
    <dgm:cxn modelId="{75459BAF-AA28-42CB-9A71-EC1AE6224FFF}" type="presParOf" srcId="{4508AB40-EA1F-4BF7-B4D2-234D8C8FCCE8}" destId="{93D401D1-C4CB-4BAA-816B-DA73D7ABA3B8}" srcOrd="0" destOrd="0" presId="urn:microsoft.com/office/officeart/2005/8/layout/bList2"/>
    <dgm:cxn modelId="{0D2C304D-EC27-4645-A3D5-631216890715}" type="presParOf" srcId="{4508AB40-EA1F-4BF7-B4D2-234D8C8FCCE8}" destId="{B90A815B-55DB-44F9-ACD8-25401E81CA30}" srcOrd="1" destOrd="0" presId="urn:microsoft.com/office/officeart/2005/8/layout/bList2"/>
    <dgm:cxn modelId="{0F51F4AB-3F6E-4B3D-80D3-885D321CEE3A}" type="presParOf" srcId="{4508AB40-EA1F-4BF7-B4D2-234D8C8FCCE8}" destId="{24C65C3B-C7CA-42F4-95B2-C4E0C93381CD}" srcOrd="2" destOrd="0" presId="urn:microsoft.com/office/officeart/2005/8/layout/bList2"/>
    <dgm:cxn modelId="{11E98108-22AB-4927-900B-6DB23D62D641}" type="presParOf" srcId="{4508AB40-EA1F-4BF7-B4D2-234D8C8FCCE8}" destId="{D1F031D6-6DAE-48D2-9EEE-6BD168C255A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71F9FB-6188-4C55-99B8-C74C7B379F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1CE9AA-C864-4F87-B6E5-D29BB0990DE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/>
            <a:t>Biostatistics</a:t>
          </a:r>
          <a:endParaRPr lang="en-US"/>
        </a:p>
      </dgm:t>
    </dgm:pt>
    <dgm:pt modelId="{2CAFE94E-3F15-4096-ACB2-6F552642FA9A}" type="parTrans" cxnId="{47B4B9E5-5E08-4E4D-B2CD-4B00A4503CB1}">
      <dgm:prSet/>
      <dgm:spPr/>
      <dgm:t>
        <a:bodyPr/>
        <a:lstStyle/>
        <a:p>
          <a:endParaRPr lang="en-US"/>
        </a:p>
      </dgm:t>
    </dgm:pt>
    <dgm:pt modelId="{D18F5E40-73F4-482C-BFC2-1E65BC14D566}" type="sibTrans" cxnId="{47B4B9E5-5E08-4E4D-B2CD-4B00A4503CB1}">
      <dgm:prSet/>
      <dgm:spPr/>
      <dgm:t>
        <a:bodyPr/>
        <a:lstStyle/>
        <a:p>
          <a:endParaRPr lang="en-US"/>
        </a:p>
      </dgm:t>
    </dgm:pt>
    <dgm:pt modelId="{9306F483-C28D-4125-95D6-9C6672F15B5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/>
            <a:t>Environmental Health Sciences</a:t>
          </a:r>
          <a:endParaRPr lang="en-US"/>
        </a:p>
      </dgm:t>
    </dgm:pt>
    <dgm:pt modelId="{D5525F69-B169-48D5-AAA9-D1878078B6FF}" type="parTrans" cxnId="{577BD34F-8848-4AA8-B9C1-E1DC33AF59A1}">
      <dgm:prSet/>
      <dgm:spPr/>
      <dgm:t>
        <a:bodyPr/>
        <a:lstStyle/>
        <a:p>
          <a:endParaRPr lang="en-US"/>
        </a:p>
      </dgm:t>
    </dgm:pt>
    <dgm:pt modelId="{64167B97-4BA9-4342-9403-4D0F263735F2}" type="sibTrans" cxnId="{577BD34F-8848-4AA8-B9C1-E1DC33AF59A1}">
      <dgm:prSet/>
      <dgm:spPr/>
      <dgm:t>
        <a:bodyPr/>
        <a:lstStyle/>
        <a:p>
          <a:endParaRPr lang="en-US"/>
        </a:p>
      </dgm:t>
    </dgm:pt>
    <dgm:pt modelId="{C1A0B0FA-CBBA-4C85-8502-39D4089B042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/>
            <a:t>Epidemiology</a:t>
          </a:r>
          <a:endParaRPr lang="en-US"/>
        </a:p>
      </dgm:t>
    </dgm:pt>
    <dgm:pt modelId="{94CBECB4-B53D-4821-919A-009C8999C162}" type="parTrans" cxnId="{65746BC4-F294-4463-BC93-65E710D9CF5E}">
      <dgm:prSet/>
      <dgm:spPr/>
      <dgm:t>
        <a:bodyPr/>
        <a:lstStyle/>
        <a:p>
          <a:endParaRPr lang="en-US"/>
        </a:p>
      </dgm:t>
    </dgm:pt>
    <dgm:pt modelId="{163A552F-9EA8-446B-A828-18D7A0B8A7EA}" type="sibTrans" cxnId="{65746BC4-F294-4463-BC93-65E710D9CF5E}">
      <dgm:prSet/>
      <dgm:spPr/>
      <dgm:t>
        <a:bodyPr/>
        <a:lstStyle/>
        <a:p>
          <a:endParaRPr lang="en-US"/>
        </a:p>
      </dgm:t>
    </dgm:pt>
    <dgm:pt modelId="{15E8BEC9-2AB2-4100-BF6B-CD1C96C5468A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/>
            <a:t>Health Services Administration</a:t>
          </a:r>
          <a:endParaRPr lang="en-US"/>
        </a:p>
      </dgm:t>
    </dgm:pt>
    <dgm:pt modelId="{A884B063-12E4-45C5-BB60-9E2B98EBCB6C}" type="parTrans" cxnId="{1FD94CA7-EBD2-4722-902B-F537CEB60A09}">
      <dgm:prSet/>
      <dgm:spPr/>
      <dgm:t>
        <a:bodyPr/>
        <a:lstStyle/>
        <a:p>
          <a:endParaRPr lang="en-US"/>
        </a:p>
      </dgm:t>
    </dgm:pt>
    <dgm:pt modelId="{2ED26A99-49DB-41A7-BF9D-03380FFF4B19}" type="sibTrans" cxnId="{1FD94CA7-EBD2-4722-902B-F537CEB60A09}">
      <dgm:prSet/>
      <dgm:spPr/>
      <dgm:t>
        <a:bodyPr/>
        <a:lstStyle/>
        <a:p>
          <a:endParaRPr lang="en-US"/>
        </a:p>
      </dgm:t>
    </dgm:pt>
    <dgm:pt modelId="{1E65C8E0-400C-448C-A3BF-DAEACC08034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b="0" dirty="0"/>
            <a:t>Social &amp; Behavioral Sciences</a:t>
          </a:r>
          <a:endParaRPr lang="en-US" dirty="0"/>
        </a:p>
      </dgm:t>
    </dgm:pt>
    <dgm:pt modelId="{2B15AAAA-48BE-4B9B-9871-5B5371F89AC0}" type="parTrans" cxnId="{064677CD-B9F4-4382-858D-A669CD54EC5D}">
      <dgm:prSet/>
      <dgm:spPr/>
      <dgm:t>
        <a:bodyPr/>
        <a:lstStyle/>
        <a:p>
          <a:endParaRPr lang="en-US"/>
        </a:p>
      </dgm:t>
    </dgm:pt>
    <dgm:pt modelId="{7B456C6F-38E0-43C8-AC98-7555B6ADF8D6}" type="sibTrans" cxnId="{064677CD-B9F4-4382-858D-A669CD54EC5D}">
      <dgm:prSet/>
      <dgm:spPr/>
      <dgm:t>
        <a:bodyPr/>
        <a:lstStyle/>
        <a:p>
          <a:endParaRPr lang="en-US"/>
        </a:p>
      </dgm:t>
    </dgm:pt>
    <dgm:pt modelId="{FADCAE54-FF9A-4361-BB95-B09177DBD00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0" dirty="0"/>
            <a:t>Introduction to Public Health</a:t>
          </a:r>
          <a:endParaRPr lang="en-US" dirty="0"/>
        </a:p>
      </dgm:t>
    </dgm:pt>
    <dgm:pt modelId="{2EA4579F-5AE3-434C-B8DD-0CDD007CEA67}" type="parTrans" cxnId="{5CD45E9A-04ED-4E2A-B973-077E6D8C5B4F}">
      <dgm:prSet/>
      <dgm:spPr/>
      <dgm:t>
        <a:bodyPr/>
        <a:lstStyle/>
        <a:p>
          <a:endParaRPr lang="en-US"/>
        </a:p>
      </dgm:t>
    </dgm:pt>
    <dgm:pt modelId="{D221297F-1FAC-4689-BD70-1840326B3DB8}" type="sibTrans" cxnId="{5CD45E9A-04ED-4E2A-B973-077E6D8C5B4F}">
      <dgm:prSet/>
      <dgm:spPr/>
      <dgm:t>
        <a:bodyPr/>
        <a:lstStyle/>
        <a:p>
          <a:endParaRPr lang="en-US"/>
        </a:p>
      </dgm:t>
    </dgm:pt>
    <dgm:pt modelId="{34551E1A-B1B2-440C-9DF0-F8E959BE88B9}" type="pres">
      <dgm:prSet presAssocID="{0771F9FB-6188-4C55-99B8-C74C7B379F66}" presName="linear" presStyleCnt="0">
        <dgm:presLayoutVars>
          <dgm:animLvl val="lvl"/>
          <dgm:resizeHandles val="exact"/>
        </dgm:presLayoutVars>
      </dgm:prSet>
      <dgm:spPr/>
    </dgm:pt>
    <dgm:pt modelId="{3D1B386F-25C3-42CB-8AF6-8814596B8F29}" type="pres">
      <dgm:prSet presAssocID="{601CE9AA-C864-4F87-B6E5-D29BB0990DE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5D435CE-F712-4DDE-BD01-EA1ADA38D8F4}" type="pres">
      <dgm:prSet presAssocID="{D18F5E40-73F4-482C-BFC2-1E65BC14D566}" presName="spacer" presStyleCnt="0"/>
      <dgm:spPr/>
    </dgm:pt>
    <dgm:pt modelId="{9B659A14-9374-43DC-ADB5-AE22394F8358}" type="pres">
      <dgm:prSet presAssocID="{9306F483-C28D-4125-95D6-9C6672F15B5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0D2A3D0-3BFB-4B30-96DF-DDCA51A94869}" type="pres">
      <dgm:prSet presAssocID="{64167B97-4BA9-4342-9403-4D0F263735F2}" presName="spacer" presStyleCnt="0"/>
      <dgm:spPr/>
    </dgm:pt>
    <dgm:pt modelId="{8104D527-C517-4EE1-8D04-B3BC2A78DA50}" type="pres">
      <dgm:prSet presAssocID="{C1A0B0FA-CBBA-4C85-8502-39D4089B042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8B29A26-3AD5-4B52-99B1-CC270E711D1F}" type="pres">
      <dgm:prSet presAssocID="{163A552F-9EA8-446B-A828-18D7A0B8A7EA}" presName="spacer" presStyleCnt="0"/>
      <dgm:spPr/>
    </dgm:pt>
    <dgm:pt modelId="{BBC40501-D451-45A5-906B-E7F8E4893F60}" type="pres">
      <dgm:prSet presAssocID="{15E8BEC9-2AB2-4100-BF6B-CD1C96C5468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BFCF67B-5614-44A6-B4B7-BEBB3F80B12C}" type="pres">
      <dgm:prSet presAssocID="{2ED26A99-49DB-41A7-BF9D-03380FFF4B19}" presName="spacer" presStyleCnt="0"/>
      <dgm:spPr/>
    </dgm:pt>
    <dgm:pt modelId="{BDADF771-F46A-4039-AA77-DD31C4079639}" type="pres">
      <dgm:prSet presAssocID="{1E65C8E0-400C-448C-A3BF-DAEACC08034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201682B-9DC0-440D-85F8-F650B331934B}" type="pres">
      <dgm:prSet presAssocID="{7B456C6F-38E0-43C8-AC98-7555B6ADF8D6}" presName="spacer" presStyleCnt="0"/>
      <dgm:spPr/>
    </dgm:pt>
    <dgm:pt modelId="{9E4934B8-8D2C-4249-84CF-EB2DB2348E93}" type="pres">
      <dgm:prSet presAssocID="{FADCAE54-FF9A-4361-BB95-B09177DBD00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3B069420-7ED6-49F6-AF57-764E145947A0}" type="presOf" srcId="{9306F483-C28D-4125-95D6-9C6672F15B52}" destId="{9B659A14-9374-43DC-ADB5-AE22394F8358}" srcOrd="0" destOrd="0" presId="urn:microsoft.com/office/officeart/2005/8/layout/vList2"/>
    <dgm:cxn modelId="{A528574E-C354-4114-9BA9-4A841F811DD6}" type="presOf" srcId="{1E65C8E0-400C-448C-A3BF-DAEACC080340}" destId="{BDADF771-F46A-4039-AA77-DD31C4079639}" srcOrd="0" destOrd="0" presId="urn:microsoft.com/office/officeart/2005/8/layout/vList2"/>
    <dgm:cxn modelId="{577BD34F-8848-4AA8-B9C1-E1DC33AF59A1}" srcId="{0771F9FB-6188-4C55-99B8-C74C7B379F66}" destId="{9306F483-C28D-4125-95D6-9C6672F15B52}" srcOrd="1" destOrd="0" parTransId="{D5525F69-B169-48D5-AAA9-D1878078B6FF}" sibTransId="{64167B97-4BA9-4342-9403-4D0F263735F2}"/>
    <dgm:cxn modelId="{5AEEA255-BE56-4C86-B9EF-1DC17E0AF52B}" type="presOf" srcId="{C1A0B0FA-CBBA-4C85-8502-39D4089B0424}" destId="{8104D527-C517-4EE1-8D04-B3BC2A78DA50}" srcOrd="0" destOrd="0" presId="urn:microsoft.com/office/officeart/2005/8/layout/vList2"/>
    <dgm:cxn modelId="{F1F66E78-1637-4309-9B87-788D57BE0BD5}" type="presOf" srcId="{FADCAE54-FF9A-4361-BB95-B09177DBD006}" destId="{9E4934B8-8D2C-4249-84CF-EB2DB2348E93}" srcOrd="0" destOrd="0" presId="urn:microsoft.com/office/officeart/2005/8/layout/vList2"/>
    <dgm:cxn modelId="{5CD45E9A-04ED-4E2A-B973-077E6D8C5B4F}" srcId="{0771F9FB-6188-4C55-99B8-C74C7B379F66}" destId="{FADCAE54-FF9A-4361-BB95-B09177DBD006}" srcOrd="5" destOrd="0" parTransId="{2EA4579F-5AE3-434C-B8DD-0CDD007CEA67}" sibTransId="{D221297F-1FAC-4689-BD70-1840326B3DB8}"/>
    <dgm:cxn modelId="{95889B9B-EC0B-4285-BD8B-FDE0DE72DF50}" type="presOf" srcId="{0771F9FB-6188-4C55-99B8-C74C7B379F66}" destId="{34551E1A-B1B2-440C-9DF0-F8E959BE88B9}" srcOrd="0" destOrd="0" presId="urn:microsoft.com/office/officeart/2005/8/layout/vList2"/>
    <dgm:cxn modelId="{1FD94CA7-EBD2-4722-902B-F537CEB60A09}" srcId="{0771F9FB-6188-4C55-99B8-C74C7B379F66}" destId="{15E8BEC9-2AB2-4100-BF6B-CD1C96C5468A}" srcOrd="3" destOrd="0" parTransId="{A884B063-12E4-45C5-BB60-9E2B98EBCB6C}" sibTransId="{2ED26A99-49DB-41A7-BF9D-03380FFF4B19}"/>
    <dgm:cxn modelId="{65746BC4-F294-4463-BC93-65E710D9CF5E}" srcId="{0771F9FB-6188-4C55-99B8-C74C7B379F66}" destId="{C1A0B0FA-CBBA-4C85-8502-39D4089B0424}" srcOrd="2" destOrd="0" parTransId="{94CBECB4-B53D-4821-919A-009C8999C162}" sibTransId="{163A552F-9EA8-446B-A828-18D7A0B8A7EA}"/>
    <dgm:cxn modelId="{064677CD-B9F4-4382-858D-A669CD54EC5D}" srcId="{0771F9FB-6188-4C55-99B8-C74C7B379F66}" destId="{1E65C8E0-400C-448C-A3BF-DAEACC080340}" srcOrd="4" destOrd="0" parTransId="{2B15AAAA-48BE-4B9B-9871-5B5371F89AC0}" sibTransId="{7B456C6F-38E0-43C8-AC98-7555B6ADF8D6}"/>
    <dgm:cxn modelId="{47B4B9E5-5E08-4E4D-B2CD-4B00A4503CB1}" srcId="{0771F9FB-6188-4C55-99B8-C74C7B379F66}" destId="{601CE9AA-C864-4F87-B6E5-D29BB0990DE2}" srcOrd="0" destOrd="0" parTransId="{2CAFE94E-3F15-4096-ACB2-6F552642FA9A}" sibTransId="{D18F5E40-73F4-482C-BFC2-1E65BC14D566}"/>
    <dgm:cxn modelId="{3C6FABEB-E973-40BF-AD6C-FB9ADEE25B29}" type="presOf" srcId="{601CE9AA-C864-4F87-B6E5-D29BB0990DE2}" destId="{3D1B386F-25C3-42CB-8AF6-8814596B8F29}" srcOrd="0" destOrd="0" presId="urn:microsoft.com/office/officeart/2005/8/layout/vList2"/>
    <dgm:cxn modelId="{4B59ECFC-2401-441C-B37A-847289955439}" type="presOf" srcId="{15E8BEC9-2AB2-4100-BF6B-CD1C96C5468A}" destId="{BBC40501-D451-45A5-906B-E7F8E4893F60}" srcOrd="0" destOrd="0" presId="urn:microsoft.com/office/officeart/2005/8/layout/vList2"/>
    <dgm:cxn modelId="{F1A49BBE-51EC-4278-B1D1-C1EF19030593}" type="presParOf" srcId="{34551E1A-B1B2-440C-9DF0-F8E959BE88B9}" destId="{3D1B386F-25C3-42CB-8AF6-8814596B8F29}" srcOrd="0" destOrd="0" presId="urn:microsoft.com/office/officeart/2005/8/layout/vList2"/>
    <dgm:cxn modelId="{AA05BD9B-EC7C-4F8D-A90C-113502A91AEE}" type="presParOf" srcId="{34551E1A-B1B2-440C-9DF0-F8E959BE88B9}" destId="{45D435CE-F712-4DDE-BD01-EA1ADA38D8F4}" srcOrd="1" destOrd="0" presId="urn:microsoft.com/office/officeart/2005/8/layout/vList2"/>
    <dgm:cxn modelId="{13E4AE48-49EB-4353-8B6E-76989AD4F25C}" type="presParOf" srcId="{34551E1A-B1B2-440C-9DF0-F8E959BE88B9}" destId="{9B659A14-9374-43DC-ADB5-AE22394F8358}" srcOrd="2" destOrd="0" presId="urn:microsoft.com/office/officeart/2005/8/layout/vList2"/>
    <dgm:cxn modelId="{71168BEB-1F89-46F7-AFB9-CAD14E298D28}" type="presParOf" srcId="{34551E1A-B1B2-440C-9DF0-F8E959BE88B9}" destId="{60D2A3D0-3BFB-4B30-96DF-DDCA51A94869}" srcOrd="3" destOrd="0" presId="urn:microsoft.com/office/officeart/2005/8/layout/vList2"/>
    <dgm:cxn modelId="{ADF8862A-1B47-4C7F-9598-3603C0C49A9B}" type="presParOf" srcId="{34551E1A-B1B2-440C-9DF0-F8E959BE88B9}" destId="{8104D527-C517-4EE1-8D04-B3BC2A78DA50}" srcOrd="4" destOrd="0" presId="urn:microsoft.com/office/officeart/2005/8/layout/vList2"/>
    <dgm:cxn modelId="{13F55121-66DE-486D-8532-6EBB7AFFE9E5}" type="presParOf" srcId="{34551E1A-B1B2-440C-9DF0-F8E959BE88B9}" destId="{C8B29A26-3AD5-4B52-99B1-CC270E711D1F}" srcOrd="5" destOrd="0" presId="urn:microsoft.com/office/officeart/2005/8/layout/vList2"/>
    <dgm:cxn modelId="{F3C602B1-298F-400C-9BA8-F25F303AE2E8}" type="presParOf" srcId="{34551E1A-B1B2-440C-9DF0-F8E959BE88B9}" destId="{BBC40501-D451-45A5-906B-E7F8E4893F60}" srcOrd="6" destOrd="0" presId="urn:microsoft.com/office/officeart/2005/8/layout/vList2"/>
    <dgm:cxn modelId="{15D953FA-0D40-4B42-9DA5-159847F6C3A3}" type="presParOf" srcId="{34551E1A-B1B2-440C-9DF0-F8E959BE88B9}" destId="{FBFCF67B-5614-44A6-B4B7-BEBB3F80B12C}" srcOrd="7" destOrd="0" presId="urn:microsoft.com/office/officeart/2005/8/layout/vList2"/>
    <dgm:cxn modelId="{CBEA1377-D31D-4F85-96B8-3B6F43ED7AC1}" type="presParOf" srcId="{34551E1A-B1B2-440C-9DF0-F8E959BE88B9}" destId="{BDADF771-F46A-4039-AA77-DD31C4079639}" srcOrd="8" destOrd="0" presId="urn:microsoft.com/office/officeart/2005/8/layout/vList2"/>
    <dgm:cxn modelId="{BE0332D9-1E6D-49CE-8E5A-A56EE9E7DE86}" type="presParOf" srcId="{34551E1A-B1B2-440C-9DF0-F8E959BE88B9}" destId="{F201682B-9DC0-440D-85F8-F650B331934B}" srcOrd="9" destOrd="0" presId="urn:microsoft.com/office/officeart/2005/8/layout/vList2"/>
    <dgm:cxn modelId="{1BAC858E-6280-47FD-BC12-1DF55003EA96}" type="presParOf" srcId="{34551E1A-B1B2-440C-9DF0-F8E959BE88B9}" destId="{9E4934B8-8D2C-4249-84CF-EB2DB2348E9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71F9FB-6188-4C55-99B8-C74C7B379F6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1CE9AA-C864-4F87-B6E5-D29BB0990DE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0" dirty="0"/>
            <a:t>Biostatistics</a:t>
          </a:r>
          <a:endParaRPr lang="en-US" dirty="0"/>
        </a:p>
      </dgm:t>
    </dgm:pt>
    <dgm:pt modelId="{2CAFE94E-3F15-4096-ACB2-6F552642FA9A}" type="parTrans" cxnId="{47B4B9E5-5E08-4E4D-B2CD-4B00A4503CB1}">
      <dgm:prSet/>
      <dgm:spPr/>
      <dgm:t>
        <a:bodyPr/>
        <a:lstStyle/>
        <a:p>
          <a:endParaRPr lang="en-US"/>
        </a:p>
      </dgm:t>
    </dgm:pt>
    <dgm:pt modelId="{D18F5E40-73F4-482C-BFC2-1E65BC14D566}" type="sibTrans" cxnId="{47B4B9E5-5E08-4E4D-B2CD-4B00A4503CB1}">
      <dgm:prSet/>
      <dgm:spPr/>
      <dgm:t>
        <a:bodyPr/>
        <a:lstStyle/>
        <a:p>
          <a:endParaRPr lang="en-US"/>
        </a:p>
      </dgm:t>
    </dgm:pt>
    <dgm:pt modelId="{9306F483-C28D-4125-95D6-9C6672F15B5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0" dirty="0"/>
            <a:t>Environmental Health Sciences</a:t>
          </a:r>
          <a:endParaRPr lang="en-US" dirty="0"/>
        </a:p>
      </dgm:t>
    </dgm:pt>
    <dgm:pt modelId="{D5525F69-B169-48D5-AAA9-D1878078B6FF}" type="parTrans" cxnId="{577BD34F-8848-4AA8-B9C1-E1DC33AF59A1}">
      <dgm:prSet/>
      <dgm:spPr/>
      <dgm:t>
        <a:bodyPr/>
        <a:lstStyle/>
        <a:p>
          <a:endParaRPr lang="en-US"/>
        </a:p>
      </dgm:t>
    </dgm:pt>
    <dgm:pt modelId="{64167B97-4BA9-4342-9403-4D0F263735F2}" type="sibTrans" cxnId="{577BD34F-8848-4AA8-B9C1-E1DC33AF59A1}">
      <dgm:prSet/>
      <dgm:spPr/>
      <dgm:t>
        <a:bodyPr/>
        <a:lstStyle/>
        <a:p>
          <a:endParaRPr lang="en-US"/>
        </a:p>
      </dgm:t>
    </dgm:pt>
    <dgm:pt modelId="{C1A0B0FA-CBBA-4C85-8502-39D4089B0424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0"/>
            <a:t>Epidemiology</a:t>
          </a:r>
          <a:endParaRPr lang="en-US"/>
        </a:p>
      </dgm:t>
    </dgm:pt>
    <dgm:pt modelId="{94CBECB4-B53D-4821-919A-009C8999C162}" type="parTrans" cxnId="{65746BC4-F294-4463-BC93-65E710D9CF5E}">
      <dgm:prSet/>
      <dgm:spPr/>
      <dgm:t>
        <a:bodyPr/>
        <a:lstStyle/>
        <a:p>
          <a:endParaRPr lang="en-US"/>
        </a:p>
      </dgm:t>
    </dgm:pt>
    <dgm:pt modelId="{163A552F-9EA8-446B-A828-18D7A0B8A7EA}" type="sibTrans" cxnId="{65746BC4-F294-4463-BC93-65E710D9CF5E}">
      <dgm:prSet/>
      <dgm:spPr/>
      <dgm:t>
        <a:bodyPr/>
        <a:lstStyle/>
        <a:p>
          <a:endParaRPr lang="en-US"/>
        </a:p>
      </dgm:t>
    </dgm:pt>
    <dgm:pt modelId="{15E8BEC9-2AB2-4100-BF6B-CD1C96C5468A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0" dirty="0"/>
            <a:t>Health Services Administration</a:t>
          </a:r>
          <a:endParaRPr lang="en-US" dirty="0"/>
        </a:p>
      </dgm:t>
    </dgm:pt>
    <dgm:pt modelId="{A884B063-12E4-45C5-BB60-9E2B98EBCB6C}" type="parTrans" cxnId="{1FD94CA7-EBD2-4722-902B-F537CEB60A09}">
      <dgm:prSet/>
      <dgm:spPr/>
      <dgm:t>
        <a:bodyPr/>
        <a:lstStyle/>
        <a:p>
          <a:endParaRPr lang="en-US"/>
        </a:p>
      </dgm:t>
    </dgm:pt>
    <dgm:pt modelId="{2ED26A99-49DB-41A7-BF9D-03380FFF4B19}" type="sibTrans" cxnId="{1FD94CA7-EBD2-4722-902B-F537CEB60A09}">
      <dgm:prSet/>
      <dgm:spPr/>
      <dgm:t>
        <a:bodyPr/>
        <a:lstStyle/>
        <a:p>
          <a:endParaRPr lang="en-US"/>
        </a:p>
      </dgm:t>
    </dgm:pt>
    <dgm:pt modelId="{1E65C8E0-400C-448C-A3BF-DAEACC080340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0" dirty="0"/>
            <a:t>Social &amp; Behavioral Sciences</a:t>
          </a:r>
          <a:endParaRPr lang="en-US" dirty="0"/>
        </a:p>
      </dgm:t>
    </dgm:pt>
    <dgm:pt modelId="{2B15AAAA-48BE-4B9B-9871-5B5371F89AC0}" type="parTrans" cxnId="{064677CD-B9F4-4382-858D-A669CD54EC5D}">
      <dgm:prSet/>
      <dgm:spPr/>
      <dgm:t>
        <a:bodyPr/>
        <a:lstStyle/>
        <a:p>
          <a:endParaRPr lang="en-US"/>
        </a:p>
      </dgm:t>
    </dgm:pt>
    <dgm:pt modelId="{7B456C6F-38E0-43C8-AC98-7555B6ADF8D6}" type="sibTrans" cxnId="{064677CD-B9F4-4382-858D-A669CD54EC5D}">
      <dgm:prSet/>
      <dgm:spPr/>
      <dgm:t>
        <a:bodyPr/>
        <a:lstStyle/>
        <a:p>
          <a:endParaRPr lang="en-US"/>
        </a:p>
      </dgm:t>
    </dgm:pt>
    <dgm:pt modelId="{FADCAE54-FF9A-4361-BB95-B09177DBD006}">
      <dgm:prSet/>
      <dgm:spPr>
        <a:solidFill>
          <a:schemeClr val="accent3"/>
        </a:solidFill>
      </dgm:spPr>
      <dgm:t>
        <a:bodyPr/>
        <a:lstStyle/>
        <a:p>
          <a:r>
            <a:rPr lang="en-US" b="0" dirty="0"/>
            <a:t>2</a:t>
          </a:r>
          <a:r>
            <a:rPr lang="en-US" b="0" baseline="30000" dirty="0"/>
            <a:t>nd</a:t>
          </a:r>
          <a:r>
            <a:rPr lang="en-US" b="0" dirty="0"/>
            <a:t> class in Health Services Administration</a:t>
          </a:r>
          <a:endParaRPr lang="en-US" dirty="0"/>
        </a:p>
      </dgm:t>
    </dgm:pt>
    <dgm:pt modelId="{2EA4579F-5AE3-434C-B8DD-0CDD007CEA67}" type="parTrans" cxnId="{5CD45E9A-04ED-4E2A-B973-077E6D8C5B4F}">
      <dgm:prSet/>
      <dgm:spPr/>
      <dgm:t>
        <a:bodyPr/>
        <a:lstStyle/>
        <a:p>
          <a:endParaRPr lang="en-US"/>
        </a:p>
      </dgm:t>
    </dgm:pt>
    <dgm:pt modelId="{D221297F-1FAC-4689-BD70-1840326B3DB8}" type="sibTrans" cxnId="{5CD45E9A-04ED-4E2A-B973-077E6D8C5B4F}">
      <dgm:prSet/>
      <dgm:spPr/>
      <dgm:t>
        <a:bodyPr/>
        <a:lstStyle/>
        <a:p>
          <a:endParaRPr lang="en-US"/>
        </a:p>
      </dgm:t>
    </dgm:pt>
    <dgm:pt modelId="{8BC2FB6E-9EBC-4F4C-9BDE-9D13F85CD1BC}" type="pres">
      <dgm:prSet presAssocID="{0771F9FB-6188-4C55-99B8-C74C7B379F66}" presName="linear" presStyleCnt="0">
        <dgm:presLayoutVars>
          <dgm:animLvl val="lvl"/>
          <dgm:resizeHandles val="exact"/>
        </dgm:presLayoutVars>
      </dgm:prSet>
      <dgm:spPr/>
    </dgm:pt>
    <dgm:pt modelId="{60307FDE-B54B-4DB4-B1D2-B619897FF7C7}" type="pres">
      <dgm:prSet presAssocID="{601CE9AA-C864-4F87-B6E5-D29BB0990DE2}" presName="parentText" presStyleLbl="node1" presStyleIdx="0" presStyleCnt="6" custLinFactNeighborX="-2" custLinFactNeighborY="11901">
        <dgm:presLayoutVars>
          <dgm:chMax val="0"/>
          <dgm:bulletEnabled val="1"/>
        </dgm:presLayoutVars>
      </dgm:prSet>
      <dgm:spPr/>
    </dgm:pt>
    <dgm:pt modelId="{638866EB-18A0-4740-B454-D4B993C4ADB0}" type="pres">
      <dgm:prSet presAssocID="{D18F5E40-73F4-482C-BFC2-1E65BC14D566}" presName="spacer" presStyleCnt="0"/>
      <dgm:spPr/>
    </dgm:pt>
    <dgm:pt modelId="{A28776B1-743A-4B1C-9B8C-7A8965498C8F}" type="pres">
      <dgm:prSet presAssocID="{9306F483-C28D-4125-95D6-9C6672F15B5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986CB4C-2FC1-493A-BDCD-13FCEA7AF28F}" type="pres">
      <dgm:prSet presAssocID="{64167B97-4BA9-4342-9403-4D0F263735F2}" presName="spacer" presStyleCnt="0"/>
      <dgm:spPr/>
    </dgm:pt>
    <dgm:pt modelId="{22A83B47-E445-4022-926B-A891ADF39F44}" type="pres">
      <dgm:prSet presAssocID="{C1A0B0FA-CBBA-4C85-8502-39D4089B042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B68458D-4937-47DE-9C47-9F12BD23ECF2}" type="pres">
      <dgm:prSet presAssocID="{163A552F-9EA8-446B-A828-18D7A0B8A7EA}" presName="spacer" presStyleCnt="0"/>
      <dgm:spPr/>
    </dgm:pt>
    <dgm:pt modelId="{B6CDAF7C-8B44-4251-A0BB-54E5B261C43D}" type="pres">
      <dgm:prSet presAssocID="{15E8BEC9-2AB2-4100-BF6B-CD1C96C5468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660CD6E-AC34-4D64-8D8B-5B862317A1AA}" type="pres">
      <dgm:prSet presAssocID="{2ED26A99-49DB-41A7-BF9D-03380FFF4B19}" presName="spacer" presStyleCnt="0"/>
      <dgm:spPr/>
    </dgm:pt>
    <dgm:pt modelId="{B070D61C-1EF8-4192-B7A2-5D93DD482302}" type="pres">
      <dgm:prSet presAssocID="{1E65C8E0-400C-448C-A3BF-DAEACC08034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82DC4BB-3432-4045-9EC3-BA81DA3EB46D}" type="pres">
      <dgm:prSet presAssocID="{7B456C6F-38E0-43C8-AC98-7555B6ADF8D6}" presName="spacer" presStyleCnt="0"/>
      <dgm:spPr/>
    </dgm:pt>
    <dgm:pt modelId="{2E6C4720-AB57-4F69-8DE4-3037372423E0}" type="pres">
      <dgm:prSet presAssocID="{FADCAE54-FF9A-4361-BB95-B09177DBD00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BD0830D-7F84-45F9-BCCA-D6648C13AD76}" type="presOf" srcId="{C1A0B0FA-CBBA-4C85-8502-39D4089B0424}" destId="{22A83B47-E445-4022-926B-A891ADF39F44}" srcOrd="0" destOrd="0" presId="urn:microsoft.com/office/officeart/2005/8/layout/vList2"/>
    <dgm:cxn modelId="{8C238C10-2624-426E-8822-0B489980F929}" type="presOf" srcId="{9306F483-C28D-4125-95D6-9C6672F15B52}" destId="{A28776B1-743A-4B1C-9B8C-7A8965498C8F}" srcOrd="0" destOrd="0" presId="urn:microsoft.com/office/officeart/2005/8/layout/vList2"/>
    <dgm:cxn modelId="{06A9C018-2955-46F7-8031-E93B2C785724}" type="presOf" srcId="{601CE9AA-C864-4F87-B6E5-D29BB0990DE2}" destId="{60307FDE-B54B-4DB4-B1D2-B619897FF7C7}" srcOrd="0" destOrd="0" presId="urn:microsoft.com/office/officeart/2005/8/layout/vList2"/>
    <dgm:cxn modelId="{D47BBB3E-A0C7-441B-8C2B-B5CA0330A468}" type="presOf" srcId="{0771F9FB-6188-4C55-99B8-C74C7B379F66}" destId="{8BC2FB6E-9EBC-4F4C-9BDE-9D13F85CD1BC}" srcOrd="0" destOrd="0" presId="urn:microsoft.com/office/officeart/2005/8/layout/vList2"/>
    <dgm:cxn modelId="{D06FEC5D-B6E7-41A5-97A2-AFB09A0E33DD}" type="presOf" srcId="{1E65C8E0-400C-448C-A3BF-DAEACC080340}" destId="{B070D61C-1EF8-4192-B7A2-5D93DD482302}" srcOrd="0" destOrd="0" presId="urn:microsoft.com/office/officeart/2005/8/layout/vList2"/>
    <dgm:cxn modelId="{577BD34F-8848-4AA8-B9C1-E1DC33AF59A1}" srcId="{0771F9FB-6188-4C55-99B8-C74C7B379F66}" destId="{9306F483-C28D-4125-95D6-9C6672F15B52}" srcOrd="1" destOrd="0" parTransId="{D5525F69-B169-48D5-AAA9-D1878078B6FF}" sibTransId="{64167B97-4BA9-4342-9403-4D0F263735F2}"/>
    <dgm:cxn modelId="{5CD45E9A-04ED-4E2A-B973-077E6D8C5B4F}" srcId="{0771F9FB-6188-4C55-99B8-C74C7B379F66}" destId="{FADCAE54-FF9A-4361-BB95-B09177DBD006}" srcOrd="5" destOrd="0" parTransId="{2EA4579F-5AE3-434C-B8DD-0CDD007CEA67}" sibTransId="{D221297F-1FAC-4689-BD70-1840326B3DB8}"/>
    <dgm:cxn modelId="{1FD94CA7-EBD2-4722-902B-F537CEB60A09}" srcId="{0771F9FB-6188-4C55-99B8-C74C7B379F66}" destId="{15E8BEC9-2AB2-4100-BF6B-CD1C96C5468A}" srcOrd="3" destOrd="0" parTransId="{A884B063-12E4-45C5-BB60-9E2B98EBCB6C}" sibTransId="{2ED26A99-49DB-41A7-BF9D-03380FFF4B19}"/>
    <dgm:cxn modelId="{65746BC4-F294-4463-BC93-65E710D9CF5E}" srcId="{0771F9FB-6188-4C55-99B8-C74C7B379F66}" destId="{C1A0B0FA-CBBA-4C85-8502-39D4089B0424}" srcOrd="2" destOrd="0" parTransId="{94CBECB4-B53D-4821-919A-009C8999C162}" sibTransId="{163A552F-9EA8-446B-A828-18D7A0B8A7EA}"/>
    <dgm:cxn modelId="{064677CD-B9F4-4382-858D-A669CD54EC5D}" srcId="{0771F9FB-6188-4C55-99B8-C74C7B379F66}" destId="{1E65C8E0-400C-448C-A3BF-DAEACC080340}" srcOrd="4" destOrd="0" parTransId="{2B15AAAA-48BE-4B9B-9871-5B5371F89AC0}" sibTransId="{7B456C6F-38E0-43C8-AC98-7555B6ADF8D6}"/>
    <dgm:cxn modelId="{6D7B84CE-41F8-484F-A83D-B4EADCD8C1C4}" type="presOf" srcId="{15E8BEC9-2AB2-4100-BF6B-CD1C96C5468A}" destId="{B6CDAF7C-8B44-4251-A0BB-54E5B261C43D}" srcOrd="0" destOrd="0" presId="urn:microsoft.com/office/officeart/2005/8/layout/vList2"/>
    <dgm:cxn modelId="{D381FCCE-5069-403E-92D7-CA9594AC37C4}" type="presOf" srcId="{FADCAE54-FF9A-4361-BB95-B09177DBD006}" destId="{2E6C4720-AB57-4F69-8DE4-3037372423E0}" srcOrd="0" destOrd="0" presId="urn:microsoft.com/office/officeart/2005/8/layout/vList2"/>
    <dgm:cxn modelId="{47B4B9E5-5E08-4E4D-B2CD-4B00A4503CB1}" srcId="{0771F9FB-6188-4C55-99B8-C74C7B379F66}" destId="{601CE9AA-C864-4F87-B6E5-D29BB0990DE2}" srcOrd="0" destOrd="0" parTransId="{2CAFE94E-3F15-4096-ACB2-6F552642FA9A}" sibTransId="{D18F5E40-73F4-482C-BFC2-1E65BC14D566}"/>
    <dgm:cxn modelId="{7BA3D416-6D5E-47E9-A51F-CEACB9F107E3}" type="presParOf" srcId="{8BC2FB6E-9EBC-4F4C-9BDE-9D13F85CD1BC}" destId="{60307FDE-B54B-4DB4-B1D2-B619897FF7C7}" srcOrd="0" destOrd="0" presId="urn:microsoft.com/office/officeart/2005/8/layout/vList2"/>
    <dgm:cxn modelId="{BC0656EB-A97A-4F23-A7DE-F27436C57814}" type="presParOf" srcId="{8BC2FB6E-9EBC-4F4C-9BDE-9D13F85CD1BC}" destId="{638866EB-18A0-4740-B454-D4B993C4ADB0}" srcOrd="1" destOrd="0" presId="urn:microsoft.com/office/officeart/2005/8/layout/vList2"/>
    <dgm:cxn modelId="{57A12D31-CD35-49F6-9DD5-3D18CB0433A9}" type="presParOf" srcId="{8BC2FB6E-9EBC-4F4C-9BDE-9D13F85CD1BC}" destId="{A28776B1-743A-4B1C-9B8C-7A8965498C8F}" srcOrd="2" destOrd="0" presId="urn:microsoft.com/office/officeart/2005/8/layout/vList2"/>
    <dgm:cxn modelId="{0E5FB7FD-1D48-40B7-9160-EF840CD581F5}" type="presParOf" srcId="{8BC2FB6E-9EBC-4F4C-9BDE-9D13F85CD1BC}" destId="{9986CB4C-2FC1-493A-BDCD-13FCEA7AF28F}" srcOrd="3" destOrd="0" presId="urn:microsoft.com/office/officeart/2005/8/layout/vList2"/>
    <dgm:cxn modelId="{E9A88E1A-2EDE-4461-847A-A39781E44730}" type="presParOf" srcId="{8BC2FB6E-9EBC-4F4C-9BDE-9D13F85CD1BC}" destId="{22A83B47-E445-4022-926B-A891ADF39F44}" srcOrd="4" destOrd="0" presId="urn:microsoft.com/office/officeart/2005/8/layout/vList2"/>
    <dgm:cxn modelId="{32B785E6-5568-4728-B951-4D65AD833ADF}" type="presParOf" srcId="{8BC2FB6E-9EBC-4F4C-9BDE-9D13F85CD1BC}" destId="{BB68458D-4937-47DE-9C47-9F12BD23ECF2}" srcOrd="5" destOrd="0" presId="urn:microsoft.com/office/officeart/2005/8/layout/vList2"/>
    <dgm:cxn modelId="{2A5DF0D9-F179-49C4-9872-14A1544CF744}" type="presParOf" srcId="{8BC2FB6E-9EBC-4F4C-9BDE-9D13F85CD1BC}" destId="{B6CDAF7C-8B44-4251-A0BB-54E5B261C43D}" srcOrd="6" destOrd="0" presId="urn:microsoft.com/office/officeart/2005/8/layout/vList2"/>
    <dgm:cxn modelId="{6B8FC00D-F1CC-408B-8CF1-0129D1713E29}" type="presParOf" srcId="{8BC2FB6E-9EBC-4F4C-9BDE-9D13F85CD1BC}" destId="{F660CD6E-AC34-4D64-8D8B-5B862317A1AA}" srcOrd="7" destOrd="0" presId="urn:microsoft.com/office/officeart/2005/8/layout/vList2"/>
    <dgm:cxn modelId="{A1AFF218-66D6-4F7C-9581-8E7AC2F78F00}" type="presParOf" srcId="{8BC2FB6E-9EBC-4F4C-9BDE-9D13F85CD1BC}" destId="{B070D61C-1EF8-4192-B7A2-5D93DD482302}" srcOrd="8" destOrd="0" presId="urn:microsoft.com/office/officeart/2005/8/layout/vList2"/>
    <dgm:cxn modelId="{E2D0A2AC-4811-4288-B3E9-047611836161}" type="presParOf" srcId="{8BC2FB6E-9EBC-4F4C-9BDE-9D13F85CD1BC}" destId="{382DC4BB-3432-4045-9EC3-BA81DA3EB46D}" srcOrd="9" destOrd="0" presId="urn:microsoft.com/office/officeart/2005/8/layout/vList2"/>
    <dgm:cxn modelId="{9924D0B3-0E56-4B34-8302-1C920D53D5C3}" type="presParOf" srcId="{8BC2FB6E-9EBC-4F4C-9BDE-9D13F85CD1BC}" destId="{2E6C4720-AB57-4F69-8DE4-3037372423E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9214F-B902-478D-B996-D2E51B31D442}">
      <dsp:nvSpPr>
        <dsp:cNvPr id="0" name=""/>
        <dsp:cNvSpPr/>
      </dsp:nvSpPr>
      <dsp:spPr>
        <a:xfrm>
          <a:off x="1074122" y="417891"/>
          <a:ext cx="1695937" cy="169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BFCBA-21A5-434E-A0B7-A445FEABCE72}">
      <dsp:nvSpPr>
        <dsp:cNvPr id="0" name=""/>
        <dsp:cNvSpPr/>
      </dsp:nvSpPr>
      <dsp:spPr>
        <a:xfrm>
          <a:off x="37715" y="2540346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>
              <a:hlinkClick xmlns:r="http://schemas.openxmlformats.org/officeDocument/2006/relationships" r:id="rId3"/>
            </a:rPr>
            <a:t>www.ceph.org/trends2020</a:t>
          </a:r>
          <a:endParaRPr lang="en-US" sz="2200" b="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3:30 pm ET</a:t>
          </a:r>
          <a:endParaRPr lang="en-US" sz="2200" kern="1200" dirty="0"/>
        </a:p>
      </dsp:txBody>
      <dsp:txXfrm>
        <a:off x="37715" y="2540346"/>
        <a:ext cx="3768750" cy="720000"/>
      </dsp:txXfrm>
    </dsp:sp>
    <dsp:sp modelId="{53AF6664-FFC5-4379-8989-FC79F048F7AE}">
      <dsp:nvSpPr>
        <dsp:cNvPr id="0" name=""/>
        <dsp:cNvSpPr/>
      </dsp:nvSpPr>
      <dsp:spPr>
        <a:xfrm>
          <a:off x="5502403" y="417891"/>
          <a:ext cx="1695937" cy="169593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BAC38-DBD0-48FA-9709-E5C650006AB6}">
      <dsp:nvSpPr>
        <dsp:cNvPr id="0" name=""/>
        <dsp:cNvSpPr/>
      </dsp:nvSpPr>
      <dsp:spPr>
        <a:xfrm>
          <a:off x="4465997" y="2540346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Today’s slides &amp; recording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dirty="0"/>
            <a:t>within 24 hours</a:t>
          </a:r>
          <a:endParaRPr lang="en-US" sz="2200" kern="1200" dirty="0"/>
        </a:p>
      </dsp:txBody>
      <dsp:txXfrm>
        <a:off x="4465997" y="2540346"/>
        <a:ext cx="37687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563BC-59DD-4487-9D29-E7F30CA96BF4}">
      <dsp:nvSpPr>
        <dsp:cNvPr id="0" name=""/>
        <dsp:cNvSpPr/>
      </dsp:nvSpPr>
      <dsp:spPr>
        <a:xfrm>
          <a:off x="0" y="39839"/>
          <a:ext cx="8272463" cy="6552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Research Methods</a:t>
          </a:r>
        </a:p>
      </dsp:txBody>
      <dsp:txXfrm>
        <a:off x="31984" y="71823"/>
        <a:ext cx="8208495" cy="591232"/>
      </dsp:txXfrm>
    </dsp:sp>
    <dsp:sp modelId="{3E1EEA72-2E8F-4D13-8F09-1DB64D78711E}">
      <dsp:nvSpPr>
        <dsp:cNvPr id="0" name=""/>
        <dsp:cNvSpPr/>
      </dsp:nvSpPr>
      <dsp:spPr>
        <a:xfrm>
          <a:off x="0" y="775679"/>
          <a:ext cx="8272463" cy="655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Environmental Health Sciences</a:t>
          </a:r>
          <a:endParaRPr lang="en-US" sz="2800" kern="1200"/>
        </a:p>
      </dsp:txBody>
      <dsp:txXfrm>
        <a:off x="31984" y="807663"/>
        <a:ext cx="8208495" cy="591232"/>
      </dsp:txXfrm>
    </dsp:sp>
    <dsp:sp modelId="{C2EB65E9-6E95-447F-8FBC-5BBB87FF3575}">
      <dsp:nvSpPr>
        <dsp:cNvPr id="0" name=""/>
        <dsp:cNvSpPr/>
      </dsp:nvSpPr>
      <dsp:spPr>
        <a:xfrm>
          <a:off x="0" y="1511519"/>
          <a:ext cx="8272463" cy="655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Epidemiology</a:t>
          </a:r>
          <a:endParaRPr lang="en-US" sz="2800" kern="1200"/>
        </a:p>
      </dsp:txBody>
      <dsp:txXfrm>
        <a:off x="31984" y="1543503"/>
        <a:ext cx="8208495" cy="591232"/>
      </dsp:txXfrm>
    </dsp:sp>
    <dsp:sp modelId="{F24D3D56-BC57-4740-B62B-CBE59EA9C198}">
      <dsp:nvSpPr>
        <dsp:cNvPr id="0" name=""/>
        <dsp:cNvSpPr/>
      </dsp:nvSpPr>
      <dsp:spPr>
        <a:xfrm>
          <a:off x="0" y="2247359"/>
          <a:ext cx="8272463" cy="655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Health Services Administration</a:t>
          </a:r>
          <a:endParaRPr lang="en-US" sz="2800" kern="1200"/>
        </a:p>
      </dsp:txBody>
      <dsp:txXfrm>
        <a:off x="31984" y="2279343"/>
        <a:ext cx="8208495" cy="591232"/>
      </dsp:txXfrm>
    </dsp:sp>
    <dsp:sp modelId="{8C759A68-991C-4165-B197-25D6310A484E}">
      <dsp:nvSpPr>
        <dsp:cNvPr id="0" name=""/>
        <dsp:cNvSpPr/>
      </dsp:nvSpPr>
      <dsp:spPr>
        <a:xfrm>
          <a:off x="0" y="2983199"/>
          <a:ext cx="8272463" cy="6552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Social &amp; Behavioral Health</a:t>
          </a:r>
          <a:endParaRPr lang="en-US" sz="2800" kern="1200"/>
        </a:p>
      </dsp:txBody>
      <dsp:txXfrm>
        <a:off x="31984" y="3015183"/>
        <a:ext cx="8208495" cy="5912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5CED5-B878-4709-9331-E640D9B3FEF7}">
      <dsp:nvSpPr>
        <dsp:cNvPr id="0" name=""/>
        <dsp:cNvSpPr/>
      </dsp:nvSpPr>
      <dsp:spPr>
        <a:xfrm>
          <a:off x="0" y="39839"/>
          <a:ext cx="8272463" cy="655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Epidemiology &amp; Biostatistics</a:t>
          </a:r>
        </a:p>
      </dsp:txBody>
      <dsp:txXfrm>
        <a:off x="31984" y="71823"/>
        <a:ext cx="8208495" cy="591232"/>
      </dsp:txXfrm>
    </dsp:sp>
    <dsp:sp modelId="{7177C2E1-ED71-40B4-A7F9-DE5959BEE7D8}">
      <dsp:nvSpPr>
        <dsp:cNvPr id="0" name=""/>
        <dsp:cNvSpPr/>
      </dsp:nvSpPr>
      <dsp:spPr>
        <a:xfrm>
          <a:off x="0" y="775679"/>
          <a:ext cx="8272463" cy="655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Introduction to Health Promotion</a:t>
          </a:r>
        </a:p>
      </dsp:txBody>
      <dsp:txXfrm>
        <a:off x="31984" y="807663"/>
        <a:ext cx="8208495" cy="591232"/>
      </dsp:txXfrm>
    </dsp:sp>
    <dsp:sp modelId="{34FCD077-2149-40FF-AD9E-A83C30866BEE}">
      <dsp:nvSpPr>
        <dsp:cNvPr id="0" name=""/>
        <dsp:cNvSpPr/>
      </dsp:nvSpPr>
      <dsp:spPr>
        <a:xfrm>
          <a:off x="0" y="1511519"/>
          <a:ext cx="8272463" cy="655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Public Health Administration &amp; Policy</a:t>
          </a:r>
        </a:p>
      </dsp:txBody>
      <dsp:txXfrm>
        <a:off x="31984" y="1543503"/>
        <a:ext cx="8208495" cy="591232"/>
      </dsp:txXfrm>
    </dsp:sp>
    <dsp:sp modelId="{50B745BA-DA9C-48B0-8CE8-CFC7019E6E4A}">
      <dsp:nvSpPr>
        <dsp:cNvPr id="0" name=""/>
        <dsp:cNvSpPr/>
      </dsp:nvSpPr>
      <dsp:spPr>
        <a:xfrm>
          <a:off x="0" y="2247359"/>
          <a:ext cx="8272463" cy="655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Program Planning &amp; Evaluation</a:t>
          </a:r>
        </a:p>
      </dsp:txBody>
      <dsp:txXfrm>
        <a:off x="31984" y="2279343"/>
        <a:ext cx="8208495" cy="591232"/>
      </dsp:txXfrm>
    </dsp:sp>
    <dsp:sp modelId="{CBFA18CD-9F0A-470C-AC09-4B2947BBA463}">
      <dsp:nvSpPr>
        <dsp:cNvPr id="0" name=""/>
        <dsp:cNvSpPr/>
      </dsp:nvSpPr>
      <dsp:spPr>
        <a:xfrm>
          <a:off x="0" y="2983199"/>
          <a:ext cx="8272463" cy="655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Design &amp; Conduct of Research</a:t>
          </a:r>
        </a:p>
      </dsp:txBody>
      <dsp:txXfrm>
        <a:off x="31984" y="3015183"/>
        <a:ext cx="8208495" cy="5912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9BC7C-B35F-4C27-9977-76F3909DF3F8}">
      <dsp:nvSpPr>
        <dsp:cNvPr id="0" name=""/>
        <dsp:cNvSpPr/>
      </dsp:nvSpPr>
      <dsp:spPr>
        <a:xfrm>
          <a:off x="2039" y="1478058"/>
          <a:ext cx="1391080" cy="695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Multi-concentration</a:t>
          </a:r>
        </a:p>
      </dsp:txBody>
      <dsp:txXfrm>
        <a:off x="22411" y="1498430"/>
        <a:ext cx="1350336" cy="654796"/>
      </dsp:txXfrm>
    </dsp:sp>
    <dsp:sp modelId="{EF2068F7-DB2C-4454-A958-61CD405B41B4}">
      <dsp:nvSpPr>
        <dsp:cNvPr id="0" name=""/>
        <dsp:cNvSpPr/>
      </dsp:nvSpPr>
      <dsp:spPr>
        <a:xfrm rot="19457599">
          <a:off x="1328711" y="1603909"/>
          <a:ext cx="685248" cy="43901"/>
        </a:xfrm>
        <a:custGeom>
          <a:avLst/>
          <a:gdLst/>
          <a:ahLst/>
          <a:cxnLst/>
          <a:rect l="0" t="0" r="0" b="0"/>
          <a:pathLst>
            <a:path>
              <a:moveTo>
                <a:pt x="0" y="21950"/>
              </a:moveTo>
              <a:lnTo>
                <a:pt x="685248" y="21950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54204" y="1608729"/>
        <a:ext cx="34262" cy="34262"/>
      </dsp:txXfrm>
    </dsp:sp>
    <dsp:sp modelId="{4550B9E8-8038-4038-99D1-E1517A952741}">
      <dsp:nvSpPr>
        <dsp:cNvPr id="0" name=""/>
        <dsp:cNvSpPr/>
      </dsp:nvSpPr>
      <dsp:spPr>
        <a:xfrm>
          <a:off x="1949552" y="1078122"/>
          <a:ext cx="1391080" cy="6955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Coursework</a:t>
          </a:r>
        </a:p>
      </dsp:txBody>
      <dsp:txXfrm>
        <a:off x="1969924" y="1098494"/>
        <a:ext cx="1350336" cy="654796"/>
      </dsp:txXfrm>
    </dsp:sp>
    <dsp:sp modelId="{CD95B879-0C89-4590-80F2-2831B0023049}">
      <dsp:nvSpPr>
        <dsp:cNvPr id="0" name=""/>
        <dsp:cNvSpPr/>
      </dsp:nvSpPr>
      <dsp:spPr>
        <a:xfrm rot="18289469">
          <a:off x="3131660" y="1004006"/>
          <a:ext cx="974377" cy="43901"/>
        </a:xfrm>
        <a:custGeom>
          <a:avLst/>
          <a:gdLst/>
          <a:ahLst/>
          <a:cxnLst/>
          <a:rect l="0" t="0" r="0" b="0"/>
          <a:pathLst>
            <a:path>
              <a:moveTo>
                <a:pt x="0" y="21950"/>
              </a:moveTo>
              <a:lnTo>
                <a:pt x="974377" y="21950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94489" y="1001597"/>
        <a:ext cx="48718" cy="48718"/>
      </dsp:txXfrm>
    </dsp:sp>
    <dsp:sp modelId="{256DD176-4775-4D8F-BD38-BAFA678447BE}">
      <dsp:nvSpPr>
        <dsp:cNvPr id="0" name=""/>
        <dsp:cNvSpPr/>
      </dsp:nvSpPr>
      <dsp:spPr>
        <a:xfrm>
          <a:off x="3897065" y="278250"/>
          <a:ext cx="1391080" cy="695540"/>
        </a:xfrm>
        <a:prstGeom prst="roundRect">
          <a:avLst>
            <a:gd name="adj" fmla="val 10000"/>
          </a:avLst>
        </a:prstGeom>
        <a:solidFill>
          <a:srgbClr val="0070C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classes required of all students</a:t>
          </a:r>
        </a:p>
      </dsp:txBody>
      <dsp:txXfrm>
        <a:off x="3917437" y="298622"/>
        <a:ext cx="1350336" cy="654796"/>
      </dsp:txXfrm>
    </dsp:sp>
    <dsp:sp modelId="{555F8380-CEFE-4AE2-9982-106AC3216513}">
      <dsp:nvSpPr>
        <dsp:cNvPr id="0" name=""/>
        <dsp:cNvSpPr/>
      </dsp:nvSpPr>
      <dsp:spPr>
        <a:xfrm>
          <a:off x="3340632" y="1403941"/>
          <a:ext cx="556432" cy="43901"/>
        </a:xfrm>
        <a:custGeom>
          <a:avLst/>
          <a:gdLst/>
          <a:ahLst/>
          <a:cxnLst/>
          <a:rect l="0" t="0" r="0" b="0"/>
          <a:pathLst>
            <a:path>
              <a:moveTo>
                <a:pt x="0" y="21950"/>
              </a:moveTo>
              <a:lnTo>
                <a:pt x="556432" y="21950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4938" y="1411981"/>
        <a:ext cx="27821" cy="27821"/>
      </dsp:txXfrm>
    </dsp:sp>
    <dsp:sp modelId="{1305EB71-D8E2-4199-AB5D-3921B7CFBE2A}">
      <dsp:nvSpPr>
        <dsp:cNvPr id="0" name=""/>
        <dsp:cNvSpPr/>
      </dsp:nvSpPr>
      <dsp:spPr>
        <a:xfrm>
          <a:off x="3897065" y="1078122"/>
          <a:ext cx="1391080" cy="695540"/>
        </a:xfrm>
        <a:prstGeom prst="roundRect">
          <a:avLst>
            <a:gd name="adj" fmla="val 10000"/>
          </a:avLst>
        </a:prstGeom>
        <a:solidFill>
          <a:srgbClr val="0070C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classes </a:t>
          </a:r>
          <a:r>
            <a:rPr lang="en-US" sz="1500" kern="1200" dirty="0"/>
            <a:t>required for concentration</a:t>
          </a:r>
        </a:p>
      </dsp:txBody>
      <dsp:txXfrm>
        <a:off x="3917437" y="1098494"/>
        <a:ext cx="1350336" cy="654796"/>
      </dsp:txXfrm>
    </dsp:sp>
    <dsp:sp modelId="{ECA3BABE-4E88-42F6-BE82-348E551C5C13}">
      <dsp:nvSpPr>
        <dsp:cNvPr id="0" name=""/>
        <dsp:cNvSpPr/>
      </dsp:nvSpPr>
      <dsp:spPr>
        <a:xfrm rot="3310531">
          <a:off x="3131660" y="1803877"/>
          <a:ext cx="974377" cy="43901"/>
        </a:xfrm>
        <a:custGeom>
          <a:avLst/>
          <a:gdLst/>
          <a:ahLst/>
          <a:cxnLst/>
          <a:rect l="0" t="0" r="0" b="0"/>
          <a:pathLst>
            <a:path>
              <a:moveTo>
                <a:pt x="0" y="21950"/>
              </a:moveTo>
              <a:lnTo>
                <a:pt x="974377" y="21950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94489" y="1801468"/>
        <a:ext cx="48718" cy="48718"/>
      </dsp:txXfrm>
    </dsp:sp>
    <dsp:sp modelId="{0EE5B807-C0DC-43A9-B432-AE4560DEAB76}">
      <dsp:nvSpPr>
        <dsp:cNvPr id="0" name=""/>
        <dsp:cNvSpPr/>
      </dsp:nvSpPr>
      <dsp:spPr>
        <a:xfrm>
          <a:off x="3897065" y="1877993"/>
          <a:ext cx="1391080" cy="695540"/>
        </a:xfrm>
        <a:prstGeom prst="roundRect">
          <a:avLst>
            <a:gd name="adj" fmla="val 10000"/>
          </a:avLst>
        </a:prstGeom>
        <a:solidFill>
          <a:srgbClr val="0070C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electives</a:t>
          </a:r>
        </a:p>
      </dsp:txBody>
      <dsp:txXfrm>
        <a:off x="3917437" y="1898365"/>
        <a:ext cx="1350336" cy="654796"/>
      </dsp:txXfrm>
    </dsp:sp>
    <dsp:sp modelId="{B8E13F19-9701-4FB0-B3BF-D1CFC2B28CD6}">
      <dsp:nvSpPr>
        <dsp:cNvPr id="0" name=""/>
        <dsp:cNvSpPr/>
      </dsp:nvSpPr>
      <dsp:spPr>
        <a:xfrm rot="2142401">
          <a:off x="1328711" y="2003845"/>
          <a:ext cx="685248" cy="43901"/>
        </a:xfrm>
        <a:custGeom>
          <a:avLst/>
          <a:gdLst/>
          <a:ahLst/>
          <a:cxnLst/>
          <a:rect l="0" t="0" r="0" b="0"/>
          <a:pathLst>
            <a:path>
              <a:moveTo>
                <a:pt x="0" y="21950"/>
              </a:moveTo>
              <a:lnTo>
                <a:pt x="685248" y="21950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54204" y="2008664"/>
        <a:ext cx="34262" cy="34262"/>
      </dsp:txXfrm>
    </dsp:sp>
    <dsp:sp modelId="{00AE7E30-8489-44DF-AB8E-7E6F4F5DF118}">
      <dsp:nvSpPr>
        <dsp:cNvPr id="0" name=""/>
        <dsp:cNvSpPr/>
      </dsp:nvSpPr>
      <dsp:spPr>
        <a:xfrm>
          <a:off x="1949552" y="1877993"/>
          <a:ext cx="1391080" cy="6955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Practice &amp; integrative experiences</a:t>
          </a:r>
        </a:p>
      </dsp:txBody>
      <dsp:txXfrm>
        <a:off x="1969924" y="1898365"/>
        <a:ext cx="1350336" cy="6547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9BC7C-B35F-4C27-9977-76F3909DF3F8}">
      <dsp:nvSpPr>
        <dsp:cNvPr id="0" name=""/>
        <dsp:cNvSpPr/>
      </dsp:nvSpPr>
      <dsp:spPr>
        <a:xfrm>
          <a:off x="3034" y="1119286"/>
          <a:ext cx="1363712" cy="681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Single concentration</a:t>
          </a:r>
        </a:p>
      </dsp:txBody>
      <dsp:txXfrm>
        <a:off x="23005" y="1139257"/>
        <a:ext cx="1323770" cy="641914"/>
      </dsp:txXfrm>
    </dsp:sp>
    <dsp:sp modelId="{EF2068F7-DB2C-4454-A958-61CD405B41B4}">
      <dsp:nvSpPr>
        <dsp:cNvPr id="0" name=""/>
        <dsp:cNvSpPr/>
      </dsp:nvSpPr>
      <dsp:spPr>
        <a:xfrm rot="19457599">
          <a:off x="1303605" y="1240494"/>
          <a:ext cx="671766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671766" y="23686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2695" y="1247387"/>
        <a:ext cx="33588" cy="33588"/>
      </dsp:txXfrm>
    </dsp:sp>
    <dsp:sp modelId="{4550B9E8-8038-4038-99D1-E1517A952741}">
      <dsp:nvSpPr>
        <dsp:cNvPr id="0" name=""/>
        <dsp:cNvSpPr/>
      </dsp:nvSpPr>
      <dsp:spPr>
        <a:xfrm>
          <a:off x="1912231" y="727219"/>
          <a:ext cx="1363712" cy="681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Coursework</a:t>
          </a:r>
        </a:p>
      </dsp:txBody>
      <dsp:txXfrm>
        <a:off x="1932202" y="747190"/>
        <a:ext cx="1323770" cy="641914"/>
      </dsp:txXfrm>
    </dsp:sp>
    <dsp:sp modelId="{CD95B879-0C89-4590-80F2-2831B0023049}">
      <dsp:nvSpPr>
        <dsp:cNvPr id="0" name=""/>
        <dsp:cNvSpPr/>
      </dsp:nvSpPr>
      <dsp:spPr>
        <a:xfrm rot="19604543">
          <a:off x="3222522" y="865591"/>
          <a:ext cx="652327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652327" y="23686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2378" y="872969"/>
        <a:ext cx="32616" cy="32616"/>
      </dsp:txXfrm>
    </dsp:sp>
    <dsp:sp modelId="{256DD176-4775-4D8F-BD38-BAFA678447BE}">
      <dsp:nvSpPr>
        <dsp:cNvPr id="0" name=""/>
        <dsp:cNvSpPr/>
      </dsp:nvSpPr>
      <dsp:spPr>
        <a:xfrm>
          <a:off x="3821428" y="397589"/>
          <a:ext cx="1370530" cy="625637"/>
        </a:xfrm>
        <a:prstGeom prst="roundRect">
          <a:avLst>
            <a:gd name="adj" fmla="val 10000"/>
          </a:avLst>
        </a:prstGeom>
        <a:solidFill>
          <a:schemeClr val="accent5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classes required of all students</a:t>
          </a:r>
        </a:p>
      </dsp:txBody>
      <dsp:txXfrm>
        <a:off x="3839752" y="415913"/>
        <a:ext cx="1333882" cy="588989"/>
      </dsp:txXfrm>
    </dsp:sp>
    <dsp:sp modelId="{ECA3BABE-4E88-42F6-BE82-348E551C5C13}">
      <dsp:nvSpPr>
        <dsp:cNvPr id="0" name=""/>
        <dsp:cNvSpPr/>
      </dsp:nvSpPr>
      <dsp:spPr>
        <a:xfrm rot="2022718">
          <a:off x="3220807" y="1226439"/>
          <a:ext cx="655758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655758" y="23686"/>
              </a:lnTo>
            </a:path>
          </a:pathLst>
        </a:cu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2292" y="1233732"/>
        <a:ext cx="32787" cy="32787"/>
      </dsp:txXfrm>
    </dsp:sp>
    <dsp:sp modelId="{0EE5B807-C0DC-43A9-B432-AE4560DEAB76}">
      <dsp:nvSpPr>
        <dsp:cNvPr id="0" name=""/>
        <dsp:cNvSpPr/>
      </dsp:nvSpPr>
      <dsp:spPr>
        <a:xfrm>
          <a:off x="3821428" y="1125505"/>
          <a:ext cx="1378726" cy="613199"/>
        </a:xfrm>
        <a:prstGeom prst="roundRect">
          <a:avLst>
            <a:gd name="adj" fmla="val 10000"/>
          </a:avLst>
        </a:prstGeom>
        <a:solidFill>
          <a:schemeClr val="accent5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electives</a:t>
          </a:r>
        </a:p>
      </dsp:txBody>
      <dsp:txXfrm>
        <a:off x="3839388" y="1143465"/>
        <a:ext cx="1342806" cy="577279"/>
      </dsp:txXfrm>
    </dsp:sp>
    <dsp:sp modelId="{B8E13F19-9701-4FB0-B3BF-D1CFC2B28CD6}">
      <dsp:nvSpPr>
        <dsp:cNvPr id="0" name=""/>
        <dsp:cNvSpPr/>
      </dsp:nvSpPr>
      <dsp:spPr>
        <a:xfrm rot="2142401">
          <a:off x="1303605" y="1632561"/>
          <a:ext cx="671766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671766" y="23686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2695" y="1639454"/>
        <a:ext cx="33588" cy="33588"/>
      </dsp:txXfrm>
    </dsp:sp>
    <dsp:sp modelId="{00AE7E30-8489-44DF-AB8E-7E6F4F5DF118}">
      <dsp:nvSpPr>
        <dsp:cNvPr id="0" name=""/>
        <dsp:cNvSpPr/>
      </dsp:nvSpPr>
      <dsp:spPr>
        <a:xfrm>
          <a:off x="1912231" y="1511354"/>
          <a:ext cx="1363712" cy="6818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Practice &amp; integrative experiences</a:t>
          </a:r>
        </a:p>
      </dsp:txBody>
      <dsp:txXfrm>
        <a:off x="1932202" y="1531325"/>
        <a:ext cx="1323770" cy="64191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04C3D-2EB1-4612-B6BB-75D9ECF9F4B5}">
      <dsp:nvSpPr>
        <dsp:cNvPr id="0" name=""/>
        <dsp:cNvSpPr/>
      </dsp:nvSpPr>
      <dsp:spPr>
        <a:xfrm>
          <a:off x="0" y="39839"/>
          <a:ext cx="8272463" cy="655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Epidemiology</a:t>
          </a:r>
          <a:endParaRPr lang="en-US" sz="2800" kern="1200" dirty="0"/>
        </a:p>
      </dsp:txBody>
      <dsp:txXfrm>
        <a:off x="31984" y="71823"/>
        <a:ext cx="8208495" cy="591232"/>
      </dsp:txXfrm>
    </dsp:sp>
    <dsp:sp modelId="{4FDC8800-05CE-432E-A45A-4102A36D6AC7}">
      <dsp:nvSpPr>
        <dsp:cNvPr id="0" name=""/>
        <dsp:cNvSpPr/>
      </dsp:nvSpPr>
      <dsp:spPr>
        <a:xfrm>
          <a:off x="0" y="775679"/>
          <a:ext cx="8272463" cy="655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Health Services Administration</a:t>
          </a:r>
          <a:endParaRPr lang="en-US" sz="2800" kern="1200"/>
        </a:p>
      </dsp:txBody>
      <dsp:txXfrm>
        <a:off x="31984" y="807663"/>
        <a:ext cx="8208495" cy="591232"/>
      </dsp:txXfrm>
    </dsp:sp>
    <dsp:sp modelId="{B533D936-CB04-4740-AF59-44ADD5D8158A}">
      <dsp:nvSpPr>
        <dsp:cNvPr id="0" name=""/>
        <dsp:cNvSpPr/>
      </dsp:nvSpPr>
      <dsp:spPr>
        <a:xfrm>
          <a:off x="0" y="1511519"/>
          <a:ext cx="8272463" cy="655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Multi-discipline</a:t>
          </a:r>
        </a:p>
      </dsp:txBody>
      <dsp:txXfrm>
        <a:off x="31984" y="1543503"/>
        <a:ext cx="8208495" cy="591232"/>
      </dsp:txXfrm>
    </dsp:sp>
    <dsp:sp modelId="{68E916D6-3961-4B7A-8934-45FE3FD51751}">
      <dsp:nvSpPr>
        <dsp:cNvPr id="0" name=""/>
        <dsp:cNvSpPr/>
      </dsp:nvSpPr>
      <dsp:spPr>
        <a:xfrm>
          <a:off x="0" y="2247359"/>
          <a:ext cx="8272463" cy="655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Multi-discipline</a:t>
          </a:r>
        </a:p>
      </dsp:txBody>
      <dsp:txXfrm>
        <a:off x="31984" y="2279343"/>
        <a:ext cx="8208495" cy="591232"/>
      </dsp:txXfrm>
    </dsp:sp>
    <dsp:sp modelId="{A88FC0D2-A198-495D-87FE-2C09325C0177}">
      <dsp:nvSpPr>
        <dsp:cNvPr id="0" name=""/>
        <dsp:cNvSpPr/>
      </dsp:nvSpPr>
      <dsp:spPr>
        <a:xfrm>
          <a:off x="0" y="2983199"/>
          <a:ext cx="8272463" cy="655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Multi-discipline</a:t>
          </a:r>
        </a:p>
      </dsp:txBody>
      <dsp:txXfrm>
        <a:off x="31984" y="3015183"/>
        <a:ext cx="8208495" cy="5912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4A74A-DA0A-44F8-BA15-E0A00C36ACFE}">
      <dsp:nvSpPr>
        <dsp:cNvPr id="0" name=""/>
        <dsp:cNvSpPr/>
      </dsp:nvSpPr>
      <dsp:spPr>
        <a:xfrm>
          <a:off x="1009" y="1248373"/>
          <a:ext cx="2362983" cy="1181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kern="1200"/>
            <a:t>Multi-discipline</a:t>
          </a:r>
          <a:endParaRPr lang="en-US" sz="3800" kern="1200"/>
        </a:p>
      </dsp:txBody>
      <dsp:txXfrm>
        <a:off x="35614" y="1282978"/>
        <a:ext cx="2293773" cy="1112281"/>
      </dsp:txXfrm>
    </dsp:sp>
    <dsp:sp modelId="{C80AC404-B1F9-4E82-A290-A028D1D91B3D}">
      <dsp:nvSpPr>
        <dsp:cNvPr id="0" name=""/>
        <dsp:cNvSpPr/>
      </dsp:nvSpPr>
      <dsp:spPr>
        <a:xfrm>
          <a:off x="2954739" y="1248373"/>
          <a:ext cx="2362983" cy="11814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kern="1200"/>
            <a:t>Multi-discipline</a:t>
          </a:r>
          <a:endParaRPr lang="en-US" sz="3800" kern="1200"/>
        </a:p>
      </dsp:txBody>
      <dsp:txXfrm>
        <a:off x="2989344" y="1282978"/>
        <a:ext cx="2293773" cy="1112281"/>
      </dsp:txXfrm>
    </dsp:sp>
    <dsp:sp modelId="{5A4A527B-9786-4A45-AEE9-196692377C0C}">
      <dsp:nvSpPr>
        <dsp:cNvPr id="0" name=""/>
        <dsp:cNvSpPr/>
      </dsp:nvSpPr>
      <dsp:spPr>
        <a:xfrm>
          <a:off x="5908469" y="1248373"/>
          <a:ext cx="2362983" cy="11814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0" kern="1200"/>
            <a:t>Multi-discipline</a:t>
          </a:r>
          <a:endParaRPr lang="en-US" sz="3800" kern="1200"/>
        </a:p>
      </dsp:txBody>
      <dsp:txXfrm>
        <a:off x="5943074" y="1282978"/>
        <a:ext cx="2293773" cy="111228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2533F-C090-48EA-8154-6FFF739C0220}">
      <dsp:nvSpPr>
        <dsp:cNvPr id="0" name=""/>
        <dsp:cNvSpPr/>
      </dsp:nvSpPr>
      <dsp:spPr>
        <a:xfrm>
          <a:off x="0" y="17783"/>
          <a:ext cx="5259278" cy="14829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Median: 5 classes</a:t>
          </a:r>
        </a:p>
      </dsp:txBody>
      <dsp:txXfrm>
        <a:off x="72393" y="90176"/>
        <a:ext cx="5114492" cy="1338189"/>
      </dsp:txXfrm>
    </dsp:sp>
    <dsp:sp modelId="{D8519B28-9D53-4769-9B5B-692DCE04BDA9}">
      <dsp:nvSpPr>
        <dsp:cNvPr id="0" name=""/>
        <dsp:cNvSpPr/>
      </dsp:nvSpPr>
      <dsp:spPr>
        <a:xfrm>
          <a:off x="0" y="1613078"/>
          <a:ext cx="5259278" cy="1482975"/>
        </a:xfrm>
        <a:prstGeom prst="roundRect">
          <a:avLst/>
        </a:prstGeom>
        <a:gradFill rotWithShape="0">
          <a:gsLst>
            <a:gs pos="0">
              <a:schemeClr val="accent2">
                <a:hueOff val="341820"/>
                <a:satOff val="-3031"/>
                <a:lumOff val="8432"/>
                <a:alphaOff val="0"/>
                <a:tint val="98000"/>
                <a:lumMod val="110000"/>
              </a:schemeClr>
            </a:gs>
            <a:gs pos="84000">
              <a:schemeClr val="accent2">
                <a:hueOff val="341820"/>
                <a:satOff val="-3031"/>
                <a:lumOff val="843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Range: 1-10 classes</a:t>
          </a:r>
        </a:p>
      </dsp:txBody>
      <dsp:txXfrm>
        <a:off x="72393" y="1685471"/>
        <a:ext cx="5114492" cy="1338189"/>
      </dsp:txXfrm>
    </dsp:sp>
    <dsp:sp modelId="{800F2801-37BC-4C42-BA97-4AA5E2D4FEE0}">
      <dsp:nvSpPr>
        <dsp:cNvPr id="0" name=""/>
        <dsp:cNvSpPr/>
      </dsp:nvSpPr>
      <dsp:spPr>
        <a:xfrm>
          <a:off x="0" y="3208373"/>
          <a:ext cx="5259278" cy="1482975"/>
        </a:xfrm>
        <a:prstGeom prst="roundRect">
          <a:avLst/>
        </a:prstGeom>
        <a:gradFill rotWithShape="0">
          <a:gsLst>
            <a:gs pos="0">
              <a:schemeClr val="accent2">
                <a:hueOff val="683639"/>
                <a:satOff val="-6062"/>
                <a:lumOff val="16864"/>
                <a:alphaOff val="0"/>
                <a:tint val="98000"/>
                <a:lumMod val="110000"/>
              </a:schemeClr>
            </a:gs>
            <a:gs pos="84000">
              <a:schemeClr val="accent2">
                <a:hueOff val="683639"/>
                <a:satOff val="-6062"/>
                <a:lumOff val="168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Range: 8-24 semester credits</a:t>
          </a:r>
        </a:p>
      </dsp:txBody>
      <dsp:txXfrm>
        <a:off x="72393" y="3280766"/>
        <a:ext cx="5114492" cy="133818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A13E2-A15B-4D7C-AE19-53594A132B3E}">
      <dsp:nvSpPr>
        <dsp:cNvPr id="0" name=""/>
        <dsp:cNvSpPr/>
      </dsp:nvSpPr>
      <dsp:spPr>
        <a:xfrm>
          <a:off x="0" y="1304602"/>
          <a:ext cx="5259278" cy="1017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8178" tIns="354076" rIns="40817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53 SPH</a:t>
          </a:r>
          <a:endParaRPr lang="en-US" sz="1700" kern="120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6 PHP</a:t>
          </a:r>
          <a:endParaRPr lang="en-US" sz="1700" kern="1200"/>
        </a:p>
      </dsp:txBody>
      <dsp:txXfrm>
        <a:off x="0" y="1304602"/>
        <a:ext cx="5259278" cy="1017450"/>
      </dsp:txXfrm>
    </dsp:sp>
    <dsp:sp modelId="{65F880C0-FF7E-4BEE-B0AA-66E3AFF23975}">
      <dsp:nvSpPr>
        <dsp:cNvPr id="0" name=""/>
        <dsp:cNvSpPr/>
      </dsp:nvSpPr>
      <dsp:spPr>
        <a:xfrm>
          <a:off x="262963" y="1053682"/>
          <a:ext cx="3681494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52" tIns="0" rIns="139152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59 units offer accredited MS degrees</a:t>
          </a:r>
          <a:endParaRPr lang="en-US" sz="1700" kern="1200"/>
        </a:p>
      </dsp:txBody>
      <dsp:txXfrm>
        <a:off x="287461" y="1078180"/>
        <a:ext cx="3632498" cy="452844"/>
      </dsp:txXfrm>
    </dsp:sp>
    <dsp:sp modelId="{CB6BE355-F080-4F5A-82AD-AB85363BE3C5}">
      <dsp:nvSpPr>
        <dsp:cNvPr id="0" name=""/>
        <dsp:cNvSpPr/>
      </dsp:nvSpPr>
      <dsp:spPr>
        <a:xfrm>
          <a:off x="0" y="2664772"/>
          <a:ext cx="5259278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8178" tIns="354076" rIns="40817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~65% of these are in 3 most popular areas:     EPI, BIOS, EHS</a:t>
          </a:r>
          <a:endParaRPr lang="en-US" sz="1700" kern="1200" dirty="0"/>
        </a:p>
      </dsp:txBody>
      <dsp:txXfrm>
        <a:off x="0" y="2664772"/>
        <a:ext cx="5259278" cy="990675"/>
      </dsp:txXfrm>
    </dsp:sp>
    <dsp:sp modelId="{B37B0E06-5CD7-4EDC-9CCF-C2F395604810}">
      <dsp:nvSpPr>
        <dsp:cNvPr id="0" name=""/>
        <dsp:cNvSpPr/>
      </dsp:nvSpPr>
      <dsp:spPr>
        <a:xfrm>
          <a:off x="262963" y="2413852"/>
          <a:ext cx="3681494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152" tIns="0" rIns="139152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265 programs of study</a:t>
          </a:r>
          <a:endParaRPr lang="en-US" sz="1700" kern="1200"/>
        </a:p>
      </dsp:txBody>
      <dsp:txXfrm>
        <a:off x="287461" y="2438350"/>
        <a:ext cx="3632498" cy="45284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D8204-891A-414E-A701-96117F26C0D2}">
      <dsp:nvSpPr>
        <dsp:cNvPr id="0" name=""/>
        <dsp:cNvSpPr/>
      </dsp:nvSpPr>
      <dsp:spPr>
        <a:xfrm>
          <a:off x="0" y="2842210"/>
          <a:ext cx="5259278" cy="18647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/>
            <a:t>178 programs of study</a:t>
          </a:r>
          <a:endParaRPr lang="en-US" sz="3600" kern="1200"/>
        </a:p>
      </dsp:txBody>
      <dsp:txXfrm>
        <a:off x="0" y="2842210"/>
        <a:ext cx="5259278" cy="1006990"/>
      </dsp:txXfrm>
    </dsp:sp>
    <dsp:sp modelId="{F86465FD-1853-4A4A-BF0F-8ADCB96E782B}">
      <dsp:nvSpPr>
        <dsp:cNvPr id="0" name=""/>
        <dsp:cNvSpPr/>
      </dsp:nvSpPr>
      <dsp:spPr>
        <a:xfrm>
          <a:off x="0" y="3811904"/>
          <a:ext cx="5259278" cy="8578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/>
            <a:t>60% of units offer single program of study</a:t>
          </a:r>
          <a:endParaRPr lang="en-US" sz="2900" kern="1200"/>
        </a:p>
      </dsp:txBody>
      <dsp:txXfrm>
        <a:off x="0" y="3811904"/>
        <a:ext cx="5259278" cy="857806"/>
      </dsp:txXfrm>
    </dsp:sp>
    <dsp:sp modelId="{88AB446E-081F-4E92-B205-C18C0E9FD6E1}">
      <dsp:nvSpPr>
        <dsp:cNvPr id="0" name=""/>
        <dsp:cNvSpPr/>
      </dsp:nvSpPr>
      <dsp:spPr>
        <a:xfrm rot="10800000">
          <a:off x="0" y="2123"/>
          <a:ext cx="5259278" cy="286805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/>
            <a:t>91 units offer accredited bachelor’s degrees</a:t>
          </a:r>
          <a:endParaRPr lang="en-US" sz="3600" kern="1200"/>
        </a:p>
      </dsp:txBody>
      <dsp:txXfrm rot="10800000">
        <a:off x="0" y="2123"/>
        <a:ext cx="5259278" cy="18635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9EF62-90B7-4A60-B7E4-6033F33AD6A3}">
      <dsp:nvSpPr>
        <dsp:cNvPr id="0" name=""/>
        <dsp:cNvSpPr/>
      </dsp:nvSpPr>
      <dsp:spPr>
        <a:xfrm>
          <a:off x="0" y="424924"/>
          <a:ext cx="798988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135A1-EA44-4DA0-A123-702263BE3C33}">
      <dsp:nvSpPr>
        <dsp:cNvPr id="0" name=""/>
        <dsp:cNvSpPr/>
      </dsp:nvSpPr>
      <dsp:spPr>
        <a:xfrm>
          <a:off x="399494" y="26404"/>
          <a:ext cx="5592921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99" tIns="0" rIns="21139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86 units offer accredited doctoral degrees</a:t>
          </a:r>
        </a:p>
      </dsp:txBody>
      <dsp:txXfrm>
        <a:off x="438402" y="65312"/>
        <a:ext cx="5515105" cy="719224"/>
      </dsp:txXfrm>
    </dsp:sp>
    <dsp:sp modelId="{6586B2AC-84AE-457F-B22B-67BF79A0E975}">
      <dsp:nvSpPr>
        <dsp:cNvPr id="0" name=""/>
        <dsp:cNvSpPr/>
      </dsp:nvSpPr>
      <dsp:spPr>
        <a:xfrm>
          <a:off x="0" y="1649645"/>
          <a:ext cx="7989888" cy="195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683639"/>
              <a:satOff val="-6062"/>
              <a:lumOff val="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0104" tIns="562356" rIns="620104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80% are PhD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20% are DrPH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SPH house ~95% of total programs of study</a:t>
          </a:r>
        </a:p>
      </dsp:txBody>
      <dsp:txXfrm>
        <a:off x="0" y="1649645"/>
        <a:ext cx="7989888" cy="1956150"/>
      </dsp:txXfrm>
    </dsp:sp>
    <dsp:sp modelId="{2A438A35-86BA-4B63-9085-C209AAC7236C}">
      <dsp:nvSpPr>
        <dsp:cNvPr id="0" name=""/>
        <dsp:cNvSpPr/>
      </dsp:nvSpPr>
      <dsp:spPr>
        <a:xfrm>
          <a:off x="399494" y="1251125"/>
          <a:ext cx="5592921" cy="797040"/>
        </a:xfrm>
        <a:prstGeom prst="roundRect">
          <a:avLst/>
        </a:prstGeom>
        <a:gradFill rotWithShape="0">
          <a:gsLst>
            <a:gs pos="0">
              <a:schemeClr val="accent2">
                <a:hueOff val="683639"/>
                <a:satOff val="-6062"/>
                <a:lumOff val="16864"/>
                <a:alphaOff val="0"/>
                <a:tint val="98000"/>
                <a:lumMod val="110000"/>
              </a:schemeClr>
            </a:gs>
            <a:gs pos="84000">
              <a:schemeClr val="accent2">
                <a:hueOff val="683639"/>
                <a:satOff val="-6062"/>
                <a:lumOff val="168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399" tIns="0" rIns="211399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415 programs of study</a:t>
          </a:r>
        </a:p>
      </dsp:txBody>
      <dsp:txXfrm>
        <a:off x="438402" y="1290033"/>
        <a:ext cx="5515105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D9AF8-4B68-4B82-BE58-459EE897ADED}">
      <dsp:nvSpPr>
        <dsp:cNvPr id="0" name=""/>
        <dsp:cNvSpPr/>
      </dsp:nvSpPr>
      <dsp:spPr>
        <a:xfrm>
          <a:off x="0" y="748065"/>
          <a:ext cx="5259278" cy="585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Biostatistics (BIOS)</a:t>
          </a:r>
          <a:endParaRPr lang="en-US" sz="2500" kern="1200" dirty="0"/>
        </a:p>
      </dsp:txBody>
      <dsp:txXfrm>
        <a:off x="28557" y="776622"/>
        <a:ext cx="5202164" cy="527886"/>
      </dsp:txXfrm>
    </dsp:sp>
    <dsp:sp modelId="{FA984F34-376B-42CC-859C-3566F1A46A08}">
      <dsp:nvSpPr>
        <dsp:cNvPr id="0" name=""/>
        <dsp:cNvSpPr/>
      </dsp:nvSpPr>
      <dsp:spPr>
        <a:xfrm>
          <a:off x="0" y="1405065"/>
          <a:ext cx="5259278" cy="585000"/>
        </a:xfrm>
        <a:prstGeom prst="roundRect">
          <a:avLst/>
        </a:prstGeom>
        <a:gradFill rotWithShape="0">
          <a:gsLst>
            <a:gs pos="0">
              <a:schemeClr val="accent2">
                <a:hueOff val="170910"/>
                <a:satOff val="-1516"/>
                <a:lumOff val="4216"/>
                <a:alphaOff val="0"/>
                <a:tint val="98000"/>
                <a:lumMod val="110000"/>
              </a:schemeClr>
            </a:gs>
            <a:gs pos="84000">
              <a:schemeClr val="accent2">
                <a:hueOff val="170910"/>
                <a:satOff val="-1516"/>
                <a:lumOff val="4216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Environmental Health Sciences (EHS)</a:t>
          </a:r>
          <a:endParaRPr lang="en-US" sz="2500" kern="1200" dirty="0"/>
        </a:p>
      </dsp:txBody>
      <dsp:txXfrm>
        <a:off x="28557" y="1433622"/>
        <a:ext cx="5202164" cy="527886"/>
      </dsp:txXfrm>
    </dsp:sp>
    <dsp:sp modelId="{84F17ACD-E456-40DD-B028-F06BF4A08F3E}">
      <dsp:nvSpPr>
        <dsp:cNvPr id="0" name=""/>
        <dsp:cNvSpPr/>
      </dsp:nvSpPr>
      <dsp:spPr>
        <a:xfrm>
          <a:off x="0" y="2062065"/>
          <a:ext cx="5259278" cy="585000"/>
        </a:xfrm>
        <a:prstGeom prst="roundRect">
          <a:avLst/>
        </a:prstGeom>
        <a:gradFill rotWithShape="0">
          <a:gsLst>
            <a:gs pos="0">
              <a:schemeClr val="accent2">
                <a:hueOff val="341820"/>
                <a:satOff val="-3031"/>
                <a:lumOff val="8432"/>
                <a:alphaOff val="0"/>
                <a:tint val="98000"/>
                <a:lumMod val="110000"/>
              </a:schemeClr>
            </a:gs>
            <a:gs pos="84000">
              <a:schemeClr val="accent2">
                <a:hueOff val="341820"/>
                <a:satOff val="-3031"/>
                <a:lumOff val="8432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Epidemiology (EPI)</a:t>
          </a:r>
          <a:endParaRPr lang="en-US" sz="2500" kern="1200" dirty="0"/>
        </a:p>
      </dsp:txBody>
      <dsp:txXfrm>
        <a:off x="28557" y="2090622"/>
        <a:ext cx="5202164" cy="527886"/>
      </dsp:txXfrm>
    </dsp:sp>
    <dsp:sp modelId="{5E1219A3-6B42-48C1-9BA3-A47FDB735BB8}">
      <dsp:nvSpPr>
        <dsp:cNvPr id="0" name=""/>
        <dsp:cNvSpPr/>
      </dsp:nvSpPr>
      <dsp:spPr>
        <a:xfrm>
          <a:off x="0" y="2719065"/>
          <a:ext cx="5259278" cy="585000"/>
        </a:xfrm>
        <a:prstGeom prst="roundRect">
          <a:avLst/>
        </a:prstGeom>
        <a:gradFill rotWithShape="0">
          <a:gsLst>
            <a:gs pos="0">
              <a:schemeClr val="accent2">
                <a:hueOff val="512729"/>
                <a:satOff val="-4547"/>
                <a:lumOff val="12648"/>
                <a:alphaOff val="0"/>
                <a:tint val="98000"/>
                <a:lumMod val="110000"/>
              </a:schemeClr>
            </a:gs>
            <a:gs pos="84000">
              <a:schemeClr val="accent2">
                <a:hueOff val="512729"/>
                <a:satOff val="-4547"/>
                <a:lumOff val="1264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Health Services Administration (HSA)</a:t>
          </a:r>
          <a:endParaRPr lang="en-US" sz="2500" kern="1200" dirty="0"/>
        </a:p>
      </dsp:txBody>
      <dsp:txXfrm>
        <a:off x="28557" y="2747622"/>
        <a:ext cx="5202164" cy="527886"/>
      </dsp:txXfrm>
    </dsp:sp>
    <dsp:sp modelId="{947E434D-622A-4632-96BA-80EFA87C47A7}">
      <dsp:nvSpPr>
        <dsp:cNvPr id="0" name=""/>
        <dsp:cNvSpPr/>
      </dsp:nvSpPr>
      <dsp:spPr>
        <a:xfrm>
          <a:off x="0" y="3376065"/>
          <a:ext cx="5259278" cy="585000"/>
        </a:xfrm>
        <a:prstGeom prst="roundRect">
          <a:avLst/>
        </a:prstGeom>
        <a:gradFill rotWithShape="0">
          <a:gsLst>
            <a:gs pos="0">
              <a:schemeClr val="accent2">
                <a:hueOff val="683639"/>
                <a:satOff val="-6062"/>
                <a:lumOff val="16864"/>
                <a:alphaOff val="0"/>
                <a:tint val="98000"/>
                <a:lumMod val="110000"/>
              </a:schemeClr>
            </a:gs>
            <a:gs pos="84000">
              <a:schemeClr val="accent2">
                <a:hueOff val="683639"/>
                <a:satOff val="-6062"/>
                <a:lumOff val="1686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Social &amp; Behavioral Sciences (SBS)</a:t>
          </a:r>
          <a:endParaRPr lang="en-US" sz="2500" kern="1200" dirty="0"/>
        </a:p>
      </dsp:txBody>
      <dsp:txXfrm>
        <a:off x="28557" y="3404622"/>
        <a:ext cx="5202164" cy="5278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93B09-C8F9-4284-9637-97EADC85108F}">
      <dsp:nvSpPr>
        <dsp:cNvPr id="0" name=""/>
        <dsp:cNvSpPr/>
      </dsp:nvSpPr>
      <dsp:spPr>
        <a:xfrm>
          <a:off x="3308985" y="449"/>
          <a:ext cx="4963477" cy="17511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Biostatistics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Research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Evaluation</a:t>
          </a:r>
        </a:p>
      </dsp:txBody>
      <dsp:txXfrm>
        <a:off x="3308985" y="219338"/>
        <a:ext cx="4306809" cy="1313336"/>
      </dsp:txXfrm>
    </dsp:sp>
    <dsp:sp modelId="{712690EF-DABA-4FB3-B684-AB43FAD76103}">
      <dsp:nvSpPr>
        <dsp:cNvPr id="0" name=""/>
        <dsp:cNvSpPr/>
      </dsp:nvSpPr>
      <dsp:spPr>
        <a:xfrm>
          <a:off x="0" y="449"/>
          <a:ext cx="3308985" cy="17511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This cluster includes courses in the skills, tools, and methods associated with:</a:t>
          </a:r>
        </a:p>
      </dsp:txBody>
      <dsp:txXfrm>
        <a:off x="85482" y="85931"/>
        <a:ext cx="3138021" cy="1580150"/>
      </dsp:txXfrm>
    </dsp:sp>
    <dsp:sp modelId="{D7D4CA45-54E2-42BD-9FC6-F0F0DF9E0631}">
      <dsp:nvSpPr>
        <dsp:cNvPr id="0" name=""/>
        <dsp:cNvSpPr/>
      </dsp:nvSpPr>
      <dsp:spPr>
        <a:xfrm>
          <a:off x="3308985" y="1926674"/>
          <a:ext cx="4963477" cy="17511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484675"/>
            <a:satOff val="12293"/>
            <a:lumOff val="2491"/>
            <a:alphaOff val="0"/>
          </a:schemeClr>
        </a:solidFill>
        <a:ln w="22225" cap="rnd" cmpd="sng" algn="ctr">
          <a:solidFill>
            <a:schemeClr val="accent2">
              <a:tint val="40000"/>
              <a:alpha val="90000"/>
              <a:hueOff val="484675"/>
              <a:satOff val="12293"/>
              <a:lumOff val="2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Leadership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Administration and/or advocacy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Management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Policy and/or (strategic) planning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Economics</a:t>
          </a:r>
        </a:p>
      </dsp:txBody>
      <dsp:txXfrm>
        <a:off x="3308985" y="2145563"/>
        <a:ext cx="4306809" cy="1313336"/>
      </dsp:txXfrm>
    </dsp:sp>
    <dsp:sp modelId="{3317C75E-9728-4D8A-8671-7C26A063B8BD}">
      <dsp:nvSpPr>
        <dsp:cNvPr id="0" name=""/>
        <dsp:cNvSpPr/>
      </dsp:nvSpPr>
      <dsp:spPr>
        <a:xfrm>
          <a:off x="0" y="1926674"/>
          <a:ext cx="3308985" cy="1751114"/>
        </a:xfrm>
        <a:prstGeom prst="roundRect">
          <a:avLst/>
        </a:prstGeom>
        <a:solidFill>
          <a:schemeClr val="accent2">
            <a:hueOff val="683639"/>
            <a:satOff val="-6062"/>
            <a:lumOff val="16864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LAMPE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This cluster often, but not always, overlaps with the former core area of HSA and includes courses in:</a:t>
          </a:r>
        </a:p>
      </dsp:txBody>
      <dsp:txXfrm>
        <a:off x="85482" y="2012156"/>
        <a:ext cx="3138021" cy="15801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BE857-72C9-467A-8A04-B28AA963B24B}">
      <dsp:nvSpPr>
        <dsp:cNvPr id="0" name=""/>
        <dsp:cNvSpPr/>
      </dsp:nvSpPr>
      <dsp:spPr>
        <a:xfrm>
          <a:off x="0" y="1898616"/>
          <a:ext cx="1875872" cy="12456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412" tIns="213360" rIns="1334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33 dropped</a:t>
          </a:r>
        </a:p>
      </dsp:txBody>
      <dsp:txXfrm>
        <a:off x="0" y="1898616"/>
        <a:ext cx="1875872" cy="1245697"/>
      </dsp:txXfrm>
    </dsp:sp>
    <dsp:sp modelId="{8A26ABBE-8020-43B9-A666-10DFBDDA279F}">
      <dsp:nvSpPr>
        <dsp:cNvPr id="0" name=""/>
        <dsp:cNvSpPr/>
      </dsp:nvSpPr>
      <dsp:spPr>
        <a:xfrm>
          <a:off x="1875872" y="1898616"/>
          <a:ext cx="5627618" cy="124569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155" tIns="266700" rIns="11415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From already accredited units</a:t>
          </a:r>
        </a:p>
      </dsp:txBody>
      <dsp:txXfrm>
        <a:off x="1875872" y="1898616"/>
        <a:ext cx="5627618" cy="1245697"/>
      </dsp:txXfrm>
    </dsp:sp>
    <dsp:sp modelId="{9A3CB40B-038B-4D94-9166-C4AE0D6AAB21}">
      <dsp:nvSpPr>
        <dsp:cNvPr id="0" name=""/>
        <dsp:cNvSpPr/>
      </dsp:nvSpPr>
      <dsp:spPr>
        <a:xfrm rot="10800000">
          <a:off x="0" y="1418"/>
          <a:ext cx="1875872" cy="191588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412" tIns="213360" rIns="1334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42 added</a:t>
          </a:r>
        </a:p>
      </dsp:txBody>
      <dsp:txXfrm rot="-10800000">
        <a:off x="0" y="1418"/>
        <a:ext cx="1875872" cy="1245324"/>
      </dsp:txXfrm>
    </dsp:sp>
    <dsp:sp modelId="{900447C2-2C40-4343-A181-6FF92B44FDD7}">
      <dsp:nvSpPr>
        <dsp:cNvPr id="0" name=""/>
        <dsp:cNvSpPr/>
      </dsp:nvSpPr>
      <dsp:spPr>
        <a:xfrm>
          <a:off x="1875872" y="1418"/>
          <a:ext cx="5627618" cy="12453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155" tIns="266700" rIns="114155" bIns="26670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9 through initial accreditation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33 in already accredited units</a:t>
          </a:r>
        </a:p>
      </dsp:txBody>
      <dsp:txXfrm>
        <a:off x="1875872" y="1418"/>
        <a:ext cx="5627618" cy="1245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68B64-F933-473C-91C6-B5EC8CB89395}">
      <dsp:nvSpPr>
        <dsp:cNvPr id="0" name=""/>
        <dsp:cNvSpPr/>
      </dsp:nvSpPr>
      <dsp:spPr>
        <a:xfrm>
          <a:off x="951807" y="320023"/>
          <a:ext cx="3482772" cy="78201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60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MPH curriculum grounds </a:t>
          </a:r>
          <a:br>
            <a:rPr lang="en-US" sz="1600" kern="1200" dirty="0"/>
          </a:br>
          <a:r>
            <a:rPr lang="en-US" sz="1600" kern="1200" dirty="0"/>
            <a:t>students in 5 core areas</a:t>
          </a:r>
        </a:p>
      </dsp:txBody>
      <dsp:txXfrm>
        <a:off x="951807" y="320023"/>
        <a:ext cx="3482772" cy="782015"/>
      </dsp:txXfrm>
    </dsp:sp>
    <dsp:sp modelId="{3D9AEB8C-9C21-4009-9125-3EE772EB63EF}">
      <dsp:nvSpPr>
        <dsp:cNvPr id="0" name=""/>
        <dsp:cNvSpPr/>
      </dsp:nvSpPr>
      <dsp:spPr>
        <a:xfrm>
          <a:off x="706517" y="285232"/>
          <a:ext cx="571093" cy="8566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D853E-F066-4927-9F71-8C555AD602BD}">
      <dsp:nvSpPr>
        <dsp:cNvPr id="0" name=""/>
        <dsp:cNvSpPr/>
      </dsp:nvSpPr>
      <dsp:spPr>
        <a:xfrm>
          <a:off x="918939" y="1387580"/>
          <a:ext cx="3548509" cy="66719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60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DrPH curriculum ensures grounding in 5 core areas</a:t>
          </a:r>
        </a:p>
      </dsp:txBody>
      <dsp:txXfrm>
        <a:off x="918939" y="1387580"/>
        <a:ext cx="3548509" cy="667192"/>
      </dsp:txXfrm>
    </dsp:sp>
    <dsp:sp modelId="{3264F7B4-2930-4BE4-A94E-15C40ED4B361}">
      <dsp:nvSpPr>
        <dsp:cNvPr id="0" name=""/>
        <dsp:cNvSpPr/>
      </dsp:nvSpPr>
      <dsp:spPr>
        <a:xfrm>
          <a:off x="821764" y="1251406"/>
          <a:ext cx="571093" cy="8566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80C2D-39C4-4C83-ACF6-B2E9353E4301}">
      <dsp:nvSpPr>
        <dsp:cNvPr id="0" name=""/>
        <dsp:cNvSpPr/>
      </dsp:nvSpPr>
      <dsp:spPr>
        <a:xfrm>
          <a:off x="988658" y="2223108"/>
          <a:ext cx="3558404" cy="8029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60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Units write all competency statements</a:t>
          </a:r>
        </a:p>
      </dsp:txBody>
      <dsp:txXfrm>
        <a:off x="988658" y="2223108"/>
        <a:ext cx="3558404" cy="802998"/>
      </dsp:txXfrm>
    </dsp:sp>
    <dsp:sp modelId="{629131AF-F720-46AE-8464-7DB99CB06912}">
      <dsp:nvSpPr>
        <dsp:cNvPr id="0" name=""/>
        <dsp:cNvSpPr/>
      </dsp:nvSpPr>
      <dsp:spPr>
        <a:xfrm>
          <a:off x="778036" y="2141949"/>
          <a:ext cx="571093" cy="7766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2532D-46E4-4469-B2AC-5594DF45843B}">
      <dsp:nvSpPr>
        <dsp:cNvPr id="0" name=""/>
        <dsp:cNvSpPr/>
      </dsp:nvSpPr>
      <dsp:spPr>
        <a:xfrm>
          <a:off x="1071822" y="3166126"/>
          <a:ext cx="3427581" cy="8674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60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SPH offer MPH in 5 core areas </a:t>
          </a:r>
          <a:br>
            <a:rPr lang="en-US" sz="1600" kern="1200" dirty="0"/>
          </a:br>
          <a:r>
            <a:rPr lang="en-US" sz="1600" kern="1200" dirty="0"/>
            <a:t>&amp; doctoral degrees in </a:t>
          </a:r>
          <a:br>
            <a:rPr lang="en-US" sz="1600" kern="1200" dirty="0"/>
          </a:br>
          <a:r>
            <a:rPr lang="en-US" sz="1600" kern="1200" dirty="0"/>
            <a:t>3 of 5 core areas</a:t>
          </a:r>
        </a:p>
      </dsp:txBody>
      <dsp:txXfrm>
        <a:off x="1071822" y="3166126"/>
        <a:ext cx="3427581" cy="867418"/>
      </dsp:txXfrm>
    </dsp:sp>
    <dsp:sp modelId="{7A061D65-EBCC-4046-B9FB-5C15C3F07E17}">
      <dsp:nvSpPr>
        <dsp:cNvPr id="0" name=""/>
        <dsp:cNvSpPr/>
      </dsp:nvSpPr>
      <dsp:spPr>
        <a:xfrm>
          <a:off x="732956" y="3119943"/>
          <a:ext cx="571093" cy="8566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68B64-F933-473C-91C6-B5EC8CB89395}">
      <dsp:nvSpPr>
        <dsp:cNvPr id="0" name=""/>
        <dsp:cNvSpPr/>
      </dsp:nvSpPr>
      <dsp:spPr>
        <a:xfrm>
          <a:off x="1302191" y="499904"/>
          <a:ext cx="3332356" cy="6481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3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MPH students demonstrate knowledge &amp; competencies</a:t>
          </a:r>
        </a:p>
      </dsp:txBody>
      <dsp:txXfrm>
        <a:off x="1302191" y="499904"/>
        <a:ext cx="3332356" cy="648108"/>
      </dsp:txXfrm>
    </dsp:sp>
    <dsp:sp modelId="{3D9AEB8C-9C21-4009-9125-3EE772EB63EF}">
      <dsp:nvSpPr>
        <dsp:cNvPr id="0" name=""/>
        <dsp:cNvSpPr/>
      </dsp:nvSpPr>
      <dsp:spPr>
        <a:xfrm>
          <a:off x="1176408" y="337840"/>
          <a:ext cx="528027" cy="7920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D853E-F066-4927-9F71-8C555AD602BD}">
      <dsp:nvSpPr>
        <dsp:cNvPr id="0" name=""/>
        <dsp:cNvSpPr/>
      </dsp:nvSpPr>
      <dsp:spPr>
        <a:xfrm>
          <a:off x="1377491" y="1309921"/>
          <a:ext cx="3273144" cy="832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3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DrPH curriculum focuses on advanced practice competencies</a:t>
          </a:r>
        </a:p>
      </dsp:txBody>
      <dsp:txXfrm>
        <a:off x="1377491" y="1309921"/>
        <a:ext cx="3273144" cy="832337"/>
      </dsp:txXfrm>
    </dsp:sp>
    <dsp:sp modelId="{3264F7B4-2930-4BE4-A94E-15C40ED4B361}">
      <dsp:nvSpPr>
        <dsp:cNvPr id="0" name=""/>
        <dsp:cNvSpPr/>
      </dsp:nvSpPr>
      <dsp:spPr>
        <a:xfrm>
          <a:off x="1199557" y="1260830"/>
          <a:ext cx="528027" cy="7920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FFB4F-1C56-479B-AD53-6818CF16BB2A}">
      <dsp:nvSpPr>
        <dsp:cNvPr id="0" name=""/>
        <dsp:cNvSpPr/>
      </dsp:nvSpPr>
      <dsp:spPr>
        <a:xfrm>
          <a:off x="1432768" y="2143393"/>
          <a:ext cx="3329918" cy="94329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3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Foundational competencies defined, units write concentration competencies</a:t>
          </a:r>
        </a:p>
      </dsp:txBody>
      <dsp:txXfrm>
        <a:off x="1432768" y="2143393"/>
        <a:ext cx="3329918" cy="943291"/>
      </dsp:txXfrm>
    </dsp:sp>
    <dsp:sp modelId="{EC7F72C1-1211-4BA4-9240-A74B7309A335}">
      <dsp:nvSpPr>
        <dsp:cNvPr id="0" name=""/>
        <dsp:cNvSpPr/>
      </dsp:nvSpPr>
      <dsp:spPr>
        <a:xfrm>
          <a:off x="1190501" y="2201830"/>
          <a:ext cx="528027" cy="7920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2532D-46E4-4469-B2AC-5594DF45843B}">
      <dsp:nvSpPr>
        <dsp:cNvPr id="0" name=""/>
        <dsp:cNvSpPr/>
      </dsp:nvSpPr>
      <dsp:spPr>
        <a:xfrm>
          <a:off x="1488440" y="3095046"/>
          <a:ext cx="3579992" cy="111152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93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SPH offer MPH in 3 areas &amp; doctoral in 2 areas that meet student &amp; workforce needs</a:t>
          </a:r>
        </a:p>
      </dsp:txBody>
      <dsp:txXfrm>
        <a:off x="1488440" y="3095046"/>
        <a:ext cx="3579992" cy="1111521"/>
      </dsp:txXfrm>
    </dsp:sp>
    <dsp:sp modelId="{7A061D65-EBCC-4046-B9FB-5C15C3F07E17}">
      <dsp:nvSpPr>
        <dsp:cNvPr id="0" name=""/>
        <dsp:cNvSpPr/>
      </dsp:nvSpPr>
      <dsp:spPr>
        <a:xfrm>
          <a:off x="1226719" y="3200893"/>
          <a:ext cx="528027" cy="7920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BEF8E-A865-4AE4-B941-8275C136EF6C}">
      <dsp:nvSpPr>
        <dsp:cNvPr id="0" name=""/>
        <dsp:cNvSpPr/>
      </dsp:nvSpPr>
      <dsp:spPr>
        <a:xfrm>
          <a:off x="923231" y="39118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A642E-DF58-4C27-AD60-B0367EEDCEA9}">
      <dsp:nvSpPr>
        <dsp:cNvPr id="0" name=""/>
        <dsp:cNvSpPr/>
      </dsp:nvSpPr>
      <dsp:spPr>
        <a:xfrm>
          <a:off x="1391231" y="50711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BAFA0-9E09-4ED2-9104-87A7D7AA28D9}">
      <dsp:nvSpPr>
        <dsp:cNvPr id="0" name=""/>
        <dsp:cNvSpPr/>
      </dsp:nvSpPr>
      <dsp:spPr>
        <a:xfrm>
          <a:off x="221231" y="291911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0" kern="1200"/>
            <a:t>Publicly available data</a:t>
          </a:r>
          <a:endParaRPr lang="en-US" sz="1900" kern="1200"/>
        </a:p>
      </dsp:txBody>
      <dsp:txXfrm>
        <a:off x="221231" y="2919119"/>
        <a:ext cx="3600000" cy="720000"/>
      </dsp:txXfrm>
    </dsp:sp>
    <dsp:sp modelId="{83905D34-609F-48DA-9213-8CED27EF08F1}">
      <dsp:nvSpPr>
        <dsp:cNvPr id="0" name=""/>
        <dsp:cNvSpPr/>
      </dsp:nvSpPr>
      <dsp:spPr>
        <a:xfrm>
          <a:off x="5153231" y="39118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708D7-8F39-4828-B442-15CF4501CEEE}">
      <dsp:nvSpPr>
        <dsp:cNvPr id="0" name=""/>
        <dsp:cNvSpPr/>
      </dsp:nvSpPr>
      <dsp:spPr>
        <a:xfrm>
          <a:off x="5621231" y="50711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3C947-58C8-4294-9AF6-8BB7A1CDCD12}">
      <dsp:nvSpPr>
        <dsp:cNvPr id="0" name=""/>
        <dsp:cNvSpPr/>
      </dsp:nvSpPr>
      <dsp:spPr>
        <a:xfrm>
          <a:off x="4451231" y="291911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b="0" kern="1200"/>
            <a:t>Limited CEPH data, e.g., substantive change trends</a:t>
          </a:r>
          <a:endParaRPr lang="en-US" sz="1900" kern="1200"/>
        </a:p>
      </dsp:txBody>
      <dsp:txXfrm>
        <a:off x="4451231" y="2919119"/>
        <a:ext cx="360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832D0-85F0-4F53-97DC-E159E506E366}">
      <dsp:nvSpPr>
        <dsp:cNvPr id="0" name=""/>
        <dsp:cNvSpPr/>
      </dsp:nvSpPr>
      <dsp:spPr>
        <a:xfrm>
          <a:off x="0" y="2220011"/>
          <a:ext cx="8272463" cy="14565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897 programs of study</a:t>
          </a:r>
        </a:p>
      </dsp:txBody>
      <dsp:txXfrm>
        <a:off x="0" y="2220011"/>
        <a:ext cx="8272463" cy="786546"/>
      </dsp:txXfrm>
    </dsp:sp>
    <dsp:sp modelId="{0BBB49CB-F63D-45D6-B40E-B2378CF258E3}">
      <dsp:nvSpPr>
        <dsp:cNvPr id="0" name=""/>
        <dsp:cNvSpPr/>
      </dsp:nvSpPr>
      <dsp:spPr>
        <a:xfrm>
          <a:off x="4039" y="2977426"/>
          <a:ext cx="2754794" cy="670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~70% located in SPH</a:t>
          </a:r>
        </a:p>
      </dsp:txBody>
      <dsp:txXfrm>
        <a:off x="4039" y="2977426"/>
        <a:ext cx="2754794" cy="670021"/>
      </dsp:txXfrm>
    </dsp:sp>
    <dsp:sp modelId="{A37FABCA-2045-4F9A-9373-48ACFCF397B4}">
      <dsp:nvSpPr>
        <dsp:cNvPr id="0" name=""/>
        <dsp:cNvSpPr/>
      </dsp:nvSpPr>
      <dsp:spPr>
        <a:xfrm>
          <a:off x="2758834" y="2977426"/>
          <a:ext cx="2754794" cy="670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~30% in PHP</a:t>
          </a:r>
        </a:p>
      </dsp:txBody>
      <dsp:txXfrm>
        <a:off x="2758834" y="2977426"/>
        <a:ext cx="2754794" cy="670021"/>
      </dsp:txXfrm>
    </dsp:sp>
    <dsp:sp modelId="{577852B4-7FDB-482E-AA08-FEEAA6525CA2}">
      <dsp:nvSpPr>
        <dsp:cNvPr id="0" name=""/>
        <dsp:cNvSpPr/>
      </dsp:nvSpPr>
      <dsp:spPr>
        <a:xfrm>
          <a:off x="5513628" y="2977426"/>
          <a:ext cx="2754794" cy="670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46% of PHP offer single program of study</a:t>
          </a:r>
        </a:p>
      </dsp:txBody>
      <dsp:txXfrm>
        <a:off x="5513628" y="2977426"/>
        <a:ext cx="2754794" cy="670021"/>
      </dsp:txXfrm>
    </dsp:sp>
    <dsp:sp modelId="{970BFD7B-544B-4135-B083-885F0E0F908A}">
      <dsp:nvSpPr>
        <dsp:cNvPr id="0" name=""/>
        <dsp:cNvSpPr/>
      </dsp:nvSpPr>
      <dsp:spPr>
        <a:xfrm rot="10800000">
          <a:off x="0" y="1658"/>
          <a:ext cx="8272463" cy="224020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194 units offer accredited MPH</a:t>
          </a:r>
        </a:p>
      </dsp:txBody>
      <dsp:txXfrm rot="10800000">
        <a:off x="0" y="1658"/>
        <a:ext cx="8272463" cy="14556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E2364-B6A1-465B-AC1A-AD734DBA3E8B}">
      <dsp:nvSpPr>
        <dsp:cNvPr id="0" name=""/>
        <dsp:cNvSpPr/>
      </dsp:nvSpPr>
      <dsp:spPr>
        <a:xfrm>
          <a:off x="3697" y="407764"/>
          <a:ext cx="2553253" cy="19059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 Discrete courses in all 5 former core areas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 Introduction to public health course in some cases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 No other courses required of all MPH students</a:t>
          </a:r>
        </a:p>
      </dsp:txBody>
      <dsp:txXfrm>
        <a:off x="48356" y="452423"/>
        <a:ext cx="2463935" cy="1861290"/>
      </dsp:txXfrm>
    </dsp:sp>
    <dsp:sp modelId="{E6A99C5B-6A61-4E51-B396-B6098B24A659}">
      <dsp:nvSpPr>
        <dsp:cNvPr id="0" name=""/>
        <dsp:cNvSpPr/>
      </dsp:nvSpPr>
      <dsp:spPr>
        <a:xfrm>
          <a:off x="3697" y="2313714"/>
          <a:ext cx="2553253" cy="8195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Curriculum A</a:t>
          </a:r>
        </a:p>
      </dsp:txBody>
      <dsp:txXfrm>
        <a:off x="3697" y="2313714"/>
        <a:ext cx="1798065" cy="819558"/>
      </dsp:txXfrm>
    </dsp:sp>
    <dsp:sp modelId="{485FF629-0F9F-4A35-8EAE-A304440E3AB1}">
      <dsp:nvSpPr>
        <dsp:cNvPr id="0" name=""/>
        <dsp:cNvSpPr/>
      </dsp:nvSpPr>
      <dsp:spPr>
        <a:xfrm>
          <a:off x="1873990" y="2443894"/>
          <a:ext cx="893638" cy="8936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9000" b="-19000"/>
          </a:stretch>
        </a:blipFill>
        <a:ln w="222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253D0-C307-4E0B-A16D-09CB7A73B085}">
      <dsp:nvSpPr>
        <dsp:cNvPr id="0" name=""/>
        <dsp:cNvSpPr/>
      </dsp:nvSpPr>
      <dsp:spPr>
        <a:xfrm>
          <a:off x="2989022" y="407764"/>
          <a:ext cx="2553253" cy="19059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3 to 5 discrete courses in former core areas, plus</a:t>
          </a:r>
          <a:br>
            <a:rPr lang="en-US" sz="1500" kern="1200" dirty="0"/>
          </a:br>
          <a:br>
            <a:rPr lang="en-US" sz="1500" kern="1200" dirty="0"/>
          </a:br>
          <a:r>
            <a:rPr lang="en-US" sz="1500" kern="1200" dirty="0"/>
            <a:t>-- At least one additional course in a discipline outside the former core areas OR</a:t>
          </a:r>
          <a:br>
            <a:rPr lang="en-US" sz="1500" kern="1200" dirty="0"/>
          </a:br>
          <a:r>
            <a:rPr lang="en-US" sz="1500" kern="1200" dirty="0"/>
            <a:t>-- Additional course(s) in at least one former core area </a:t>
          </a:r>
        </a:p>
      </dsp:txBody>
      <dsp:txXfrm>
        <a:off x="3033681" y="452423"/>
        <a:ext cx="2463935" cy="1861290"/>
      </dsp:txXfrm>
    </dsp:sp>
    <dsp:sp modelId="{731F0A2F-8FF0-4DBE-96A4-17155F69E563}">
      <dsp:nvSpPr>
        <dsp:cNvPr id="0" name=""/>
        <dsp:cNvSpPr/>
      </dsp:nvSpPr>
      <dsp:spPr>
        <a:xfrm>
          <a:off x="2989022" y="2313714"/>
          <a:ext cx="2553253" cy="8195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Curriculum B</a:t>
          </a:r>
        </a:p>
      </dsp:txBody>
      <dsp:txXfrm>
        <a:off x="2989022" y="2313714"/>
        <a:ext cx="1798065" cy="819558"/>
      </dsp:txXfrm>
    </dsp:sp>
    <dsp:sp modelId="{7B7968D2-27F1-431E-8C65-762523F0F8DE}">
      <dsp:nvSpPr>
        <dsp:cNvPr id="0" name=""/>
        <dsp:cNvSpPr/>
      </dsp:nvSpPr>
      <dsp:spPr>
        <a:xfrm>
          <a:off x="4859316" y="2443894"/>
          <a:ext cx="893638" cy="89363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9000" b="-19000"/>
          </a:stretch>
        </a:blipFill>
        <a:ln w="222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401D1-C4CB-4BAA-816B-DA73D7ABA3B8}">
      <dsp:nvSpPr>
        <dsp:cNvPr id="0" name=""/>
        <dsp:cNvSpPr/>
      </dsp:nvSpPr>
      <dsp:spPr>
        <a:xfrm>
          <a:off x="6005855" y="407764"/>
          <a:ext cx="2553253" cy="19059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 2 or fewer discrete courses in former core areas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Disciplines outside former core areas and/or courses that combine and fuse multiple former core areas and/or other disciplines</a:t>
          </a:r>
        </a:p>
      </dsp:txBody>
      <dsp:txXfrm>
        <a:off x="6050514" y="452423"/>
        <a:ext cx="2463935" cy="1861290"/>
      </dsp:txXfrm>
    </dsp:sp>
    <dsp:sp modelId="{24C65C3B-C7CA-42F4-95B2-C4E0C93381CD}">
      <dsp:nvSpPr>
        <dsp:cNvPr id="0" name=""/>
        <dsp:cNvSpPr/>
      </dsp:nvSpPr>
      <dsp:spPr>
        <a:xfrm>
          <a:off x="5974348" y="2296946"/>
          <a:ext cx="2616267" cy="8530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Curriculum C</a:t>
          </a:r>
        </a:p>
      </dsp:txBody>
      <dsp:txXfrm>
        <a:off x="5974348" y="2296946"/>
        <a:ext cx="1842442" cy="853094"/>
      </dsp:txXfrm>
    </dsp:sp>
    <dsp:sp modelId="{D1F031D6-6DAE-48D2-9EEE-6BD168C255A2}">
      <dsp:nvSpPr>
        <dsp:cNvPr id="0" name=""/>
        <dsp:cNvSpPr/>
      </dsp:nvSpPr>
      <dsp:spPr>
        <a:xfrm>
          <a:off x="7876148" y="2443894"/>
          <a:ext cx="893638" cy="89363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2000" r="-12000"/>
          </a:stretch>
        </a:blipFill>
        <a:ln w="222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B386F-25C3-42CB-8AF6-8814596B8F29}">
      <dsp:nvSpPr>
        <dsp:cNvPr id="0" name=""/>
        <dsp:cNvSpPr/>
      </dsp:nvSpPr>
      <dsp:spPr>
        <a:xfrm>
          <a:off x="0" y="35197"/>
          <a:ext cx="7989752" cy="538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Biostatistics</a:t>
          </a:r>
          <a:endParaRPr lang="en-US" sz="2300" kern="1200"/>
        </a:p>
      </dsp:txBody>
      <dsp:txXfrm>
        <a:off x="26273" y="61470"/>
        <a:ext cx="7937206" cy="485654"/>
      </dsp:txXfrm>
    </dsp:sp>
    <dsp:sp modelId="{9B659A14-9374-43DC-ADB5-AE22394F8358}">
      <dsp:nvSpPr>
        <dsp:cNvPr id="0" name=""/>
        <dsp:cNvSpPr/>
      </dsp:nvSpPr>
      <dsp:spPr>
        <a:xfrm>
          <a:off x="0" y="639637"/>
          <a:ext cx="7989752" cy="538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Environmental Health Sciences</a:t>
          </a:r>
          <a:endParaRPr lang="en-US" sz="2300" kern="1200"/>
        </a:p>
      </dsp:txBody>
      <dsp:txXfrm>
        <a:off x="26273" y="665910"/>
        <a:ext cx="7937206" cy="485654"/>
      </dsp:txXfrm>
    </dsp:sp>
    <dsp:sp modelId="{8104D527-C517-4EE1-8D04-B3BC2A78DA50}">
      <dsp:nvSpPr>
        <dsp:cNvPr id="0" name=""/>
        <dsp:cNvSpPr/>
      </dsp:nvSpPr>
      <dsp:spPr>
        <a:xfrm>
          <a:off x="0" y="1244077"/>
          <a:ext cx="7989752" cy="538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Epidemiology</a:t>
          </a:r>
          <a:endParaRPr lang="en-US" sz="2300" kern="1200"/>
        </a:p>
      </dsp:txBody>
      <dsp:txXfrm>
        <a:off x="26273" y="1270350"/>
        <a:ext cx="7937206" cy="485654"/>
      </dsp:txXfrm>
    </dsp:sp>
    <dsp:sp modelId="{BBC40501-D451-45A5-906B-E7F8E4893F60}">
      <dsp:nvSpPr>
        <dsp:cNvPr id="0" name=""/>
        <dsp:cNvSpPr/>
      </dsp:nvSpPr>
      <dsp:spPr>
        <a:xfrm>
          <a:off x="0" y="1848517"/>
          <a:ext cx="7989752" cy="538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Health Services Administration</a:t>
          </a:r>
          <a:endParaRPr lang="en-US" sz="2300" kern="1200"/>
        </a:p>
      </dsp:txBody>
      <dsp:txXfrm>
        <a:off x="26273" y="1874790"/>
        <a:ext cx="7937206" cy="485654"/>
      </dsp:txXfrm>
    </dsp:sp>
    <dsp:sp modelId="{BDADF771-F46A-4039-AA77-DD31C4079639}">
      <dsp:nvSpPr>
        <dsp:cNvPr id="0" name=""/>
        <dsp:cNvSpPr/>
      </dsp:nvSpPr>
      <dsp:spPr>
        <a:xfrm>
          <a:off x="0" y="2452957"/>
          <a:ext cx="7989752" cy="5382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Social &amp; Behavioral Sciences</a:t>
          </a:r>
          <a:endParaRPr lang="en-US" sz="2300" kern="1200" dirty="0"/>
        </a:p>
      </dsp:txBody>
      <dsp:txXfrm>
        <a:off x="26273" y="2479230"/>
        <a:ext cx="7937206" cy="485654"/>
      </dsp:txXfrm>
    </dsp:sp>
    <dsp:sp modelId="{9E4934B8-8D2C-4249-84CF-EB2DB2348E93}">
      <dsp:nvSpPr>
        <dsp:cNvPr id="0" name=""/>
        <dsp:cNvSpPr/>
      </dsp:nvSpPr>
      <dsp:spPr>
        <a:xfrm>
          <a:off x="0" y="3057397"/>
          <a:ext cx="7989752" cy="53820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Introduction to Public Health</a:t>
          </a:r>
          <a:endParaRPr lang="en-US" sz="2300" kern="1200" dirty="0"/>
        </a:p>
      </dsp:txBody>
      <dsp:txXfrm>
        <a:off x="26273" y="3083670"/>
        <a:ext cx="7937206" cy="4856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07FDE-B54B-4DB4-B1D2-B619897FF7C7}">
      <dsp:nvSpPr>
        <dsp:cNvPr id="0" name=""/>
        <dsp:cNvSpPr/>
      </dsp:nvSpPr>
      <dsp:spPr>
        <a:xfrm>
          <a:off x="0" y="66802"/>
          <a:ext cx="8272463" cy="538200"/>
        </a:xfrm>
        <a:prstGeom prst="roundRect">
          <a:avLst/>
        </a:prstGeom>
        <a:solidFill>
          <a:schemeClr val="accent3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Biostatistics</a:t>
          </a:r>
          <a:endParaRPr lang="en-US" sz="2300" kern="1200" dirty="0"/>
        </a:p>
      </dsp:txBody>
      <dsp:txXfrm>
        <a:off x="26273" y="93075"/>
        <a:ext cx="8219917" cy="485654"/>
      </dsp:txXfrm>
    </dsp:sp>
    <dsp:sp modelId="{A28776B1-743A-4B1C-9B8C-7A8965498C8F}">
      <dsp:nvSpPr>
        <dsp:cNvPr id="0" name=""/>
        <dsp:cNvSpPr/>
      </dsp:nvSpPr>
      <dsp:spPr>
        <a:xfrm>
          <a:off x="0" y="663358"/>
          <a:ext cx="8272463" cy="538200"/>
        </a:xfrm>
        <a:prstGeom prst="roundRect">
          <a:avLst/>
        </a:prstGeom>
        <a:solidFill>
          <a:schemeClr val="accent3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Environmental Health Sciences</a:t>
          </a:r>
          <a:endParaRPr lang="en-US" sz="2300" kern="1200" dirty="0"/>
        </a:p>
      </dsp:txBody>
      <dsp:txXfrm>
        <a:off x="26273" y="689631"/>
        <a:ext cx="8219917" cy="485654"/>
      </dsp:txXfrm>
    </dsp:sp>
    <dsp:sp modelId="{22A83B47-E445-4022-926B-A891ADF39F44}">
      <dsp:nvSpPr>
        <dsp:cNvPr id="0" name=""/>
        <dsp:cNvSpPr/>
      </dsp:nvSpPr>
      <dsp:spPr>
        <a:xfrm>
          <a:off x="0" y="1267799"/>
          <a:ext cx="8272463" cy="538200"/>
        </a:xfrm>
        <a:prstGeom prst="roundRect">
          <a:avLst/>
        </a:prstGeom>
        <a:solidFill>
          <a:schemeClr val="accent3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Epidemiology</a:t>
          </a:r>
          <a:endParaRPr lang="en-US" sz="2300" kern="1200"/>
        </a:p>
      </dsp:txBody>
      <dsp:txXfrm>
        <a:off x="26273" y="1294072"/>
        <a:ext cx="8219917" cy="485654"/>
      </dsp:txXfrm>
    </dsp:sp>
    <dsp:sp modelId="{B6CDAF7C-8B44-4251-A0BB-54E5B261C43D}">
      <dsp:nvSpPr>
        <dsp:cNvPr id="0" name=""/>
        <dsp:cNvSpPr/>
      </dsp:nvSpPr>
      <dsp:spPr>
        <a:xfrm>
          <a:off x="0" y="1872239"/>
          <a:ext cx="8272463" cy="538200"/>
        </a:xfrm>
        <a:prstGeom prst="roundRect">
          <a:avLst/>
        </a:prstGeom>
        <a:solidFill>
          <a:schemeClr val="accent3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Health Services Administration</a:t>
          </a:r>
          <a:endParaRPr lang="en-US" sz="2300" kern="1200" dirty="0"/>
        </a:p>
      </dsp:txBody>
      <dsp:txXfrm>
        <a:off x="26273" y="1898512"/>
        <a:ext cx="8219917" cy="485654"/>
      </dsp:txXfrm>
    </dsp:sp>
    <dsp:sp modelId="{B070D61C-1EF8-4192-B7A2-5D93DD482302}">
      <dsp:nvSpPr>
        <dsp:cNvPr id="0" name=""/>
        <dsp:cNvSpPr/>
      </dsp:nvSpPr>
      <dsp:spPr>
        <a:xfrm>
          <a:off x="0" y="2476679"/>
          <a:ext cx="8272463" cy="538200"/>
        </a:xfrm>
        <a:prstGeom prst="roundRect">
          <a:avLst/>
        </a:prstGeom>
        <a:solidFill>
          <a:schemeClr val="accent3">
            <a:lumMod val="75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Social &amp; Behavioral Sciences</a:t>
          </a:r>
          <a:endParaRPr lang="en-US" sz="2300" kern="1200" dirty="0"/>
        </a:p>
      </dsp:txBody>
      <dsp:txXfrm>
        <a:off x="26273" y="2502952"/>
        <a:ext cx="8219917" cy="485654"/>
      </dsp:txXfrm>
    </dsp:sp>
    <dsp:sp modelId="{2E6C4720-AB57-4F69-8DE4-3037372423E0}">
      <dsp:nvSpPr>
        <dsp:cNvPr id="0" name=""/>
        <dsp:cNvSpPr/>
      </dsp:nvSpPr>
      <dsp:spPr>
        <a:xfrm>
          <a:off x="0" y="3081119"/>
          <a:ext cx="8272463" cy="538200"/>
        </a:xfrm>
        <a:prstGeom prst="roundRect">
          <a:avLst/>
        </a:prstGeom>
        <a:solidFill>
          <a:schemeClr val="accent3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2</a:t>
          </a:r>
          <a:r>
            <a:rPr lang="en-US" sz="2300" b="0" kern="1200" baseline="30000" dirty="0"/>
            <a:t>nd</a:t>
          </a:r>
          <a:r>
            <a:rPr lang="en-US" sz="2300" b="0" kern="1200" dirty="0"/>
            <a:t> class in Health Services Administration</a:t>
          </a:r>
          <a:endParaRPr lang="en-US" sz="2300" kern="1200" dirty="0"/>
        </a:p>
      </dsp:txBody>
      <dsp:txXfrm>
        <a:off x="26273" y="3107392"/>
        <a:ext cx="8219917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57B6F-1258-4A71-8995-02D3ADF7461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E2C82-B256-4A2D-8B7B-5FC77B42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2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9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29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5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4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99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05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9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7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1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3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4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5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11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65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542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61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5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36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84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82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9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46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50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02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85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0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94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706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0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3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22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44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89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743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3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E2C82-B256-4A2D-8B7B-5FC77B42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3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3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77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E2C82-B256-4A2D-8B7B-5FC77B42DD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2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8092" y="3421626"/>
            <a:ext cx="8240108" cy="25367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092" y="3085765"/>
            <a:ext cx="8240108" cy="1504844"/>
          </a:xfrm>
          <a:effectLst/>
        </p:spPr>
        <p:txBody>
          <a:bodyPr anchor="b">
            <a:normAutofit/>
          </a:bodyPr>
          <a:lstStyle>
            <a:lvl1pPr>
              <a:defRPr sz="40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092" y="4590611"/>
            <a:ext cx="8240108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00" y="1228542"/>
            <a:ext cx="5926765" cy="10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4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8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5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1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6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all" spc="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228005"/>
            <a:ext cx="7989752" cy="3630795"/>
          </a:xfr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3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7" y="514197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73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4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4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3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3" y="2926053"/>
            <a:ext cx="3899527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spc="0">
                <a:ln>
                  <a:noFill/>
                </a:ln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3907662" cy="2934999"/>
          </a:xfrm>
        </p:spPr>
        <p:txBody>
          <a:bodyPr anchor="t">
            <a:normAutofit/>
          </a:bodyPr>
          <a:lstStyle>
            <a:lvl1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3" y="599727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7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5600" y="5756400"/>
            <a:ext cx="1900800" cy="90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452647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3" y="5262296"/>
            <a:ext cx="3536625" cy="689514"/>
          </a:xfrm>
        </p:spPr>
        <p:txBody>
          <a:bodyPr anchor="ctr"/>
          <a:lstStyle>
            <a:lvl1pPr algn="l">
              <a:defRPr sz="2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7" y="6056938"/>
            <a:ext cx="7704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3" y="687476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Master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1908952"/>
            <a:ext cx="7989752" cy="4131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7" y="6056938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2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6051462"/>
            <a:ext cx="889803" cy="33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kern="1200" cap="all" spc="0" baseline="0">
          <a:ln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6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anose="05000000000000000000" pitchFamily="2" charset="2"/>
        <a:buChar char="§"/>
        <a:defRPr sz="24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b="0" kern="1200" cap="none" spc="0">
          <a:ln>
            <a:noFill/>
          </a:ln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ph.org/trends2020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eph.org/constituents/schools/faqs/pr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275A1C8-8CAA-4053-856F-C7198BD40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159" y="1213165"/>
            <a:ext cx="4747191" cy="245127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D64DEEC-7112-428E-AE3B-30FF3F543150}"/>
              </a:ext>
            </a:extLst>
          </p:cNvPr>
          <p:cNvSpPr txBox="1">
            <a:spLocks/>
          </p:cNvSpPr>
          <p:nvPr/>
        </p:nvSpPr>
        <p:spPr>
          <a:xfrm>
            <a:off x="405143" y="4753069"/>
            <a:ext cx="8333714" cy="187406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6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TRENDS IN PUBLIC HEALTH HIGHER EDUCATION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What is the landscape in 2020?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NOVEMBER 10, 2020</a:t>
            </a:r>
          </a:p>
        </p:txBody>
      </p:sp>
    </p:spTree>
    <p:extLst>
      <p:ext uri="{BB962C8B-B14F-4D97-AF65-F5344CB8AC3E}">
        <p14:creationId xmlns:p14="http://schemas.microsoft.com/office/powerpoint/2010/main" val="155326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34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5" name="Rectangle 138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6" name="Rectangle 140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57" name="Rectangle 142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Rectangle 144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199467"/>
            <a:ext cx="847255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00B05-2F46-4F3D-A4BC-7DB9943D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000698"/>
            <a:ext cx="8245162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>
                <a:solidFill>
                  <a:srgbClr val="FFFFFF"/>
                </a:solidFill>
              </a:rPr>
              <a:t>“Programs of study”</a:t>
            </a:r>
          </a:p>
        </p:txBody>
      </p:sp>
      <p:pic>
        <p:nvPicPr>
          <p:cNvPr id="2050" name="Picture 2" descr="Class Attendance | College Success">
            <a:extLst>
              <a:ext uri="{FF2B5EF4-FFF2-40B4-BE49-F238E27FC236}">
                <a16:creationId xmlns:a16="http://schemas.microsoft.com/office/drawing/2014/main" id="{0B008D63-30A7-4CE2-B5D8-47ED780E2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 r="1" b="32977"/>
          <a:stretch/>
        </p:blipFill>
        <p:spPr bwMode="auto">
          <a:xfrm>
            <a:off x="334899" y="599725"/>
            <a:ext cx="8469107" cy="35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6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FF0F7-D8CE-4373-A520-23F0D62A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EFF"/>
                </a:solidFill>
              </a:rPr>
              <a:t>Creating the Report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E12E9F-2847-47A0-A0C1-6279DDA71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238962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343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7834585-F49B-43A2-9226-38EBB9CE6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75631-08E1-44EC-9BC6-9F1B42A4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59" y="1097109"/>
            <a:ext cx="4079450" cy="4576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all" dirty="0">
                <a:solidFill>
                  <a:schemeClr val="tx2">
                    <a:lumMod val="75000"/>
                  </a:schemeClr>
                </a:solidFill>
              </a:rPr>
              <a:t>Documents &amp; information format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4003D5-55DD-4968-8D94-E9705D54A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901" y="453642"/>
            <a:ext cx="2719198" cy="586329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549486-A8CA-4D47-92EC-B95E900C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893" y="457201"/>
            <a:ext cx="829623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7240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25E0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26D44-0CEA-4992-BB98-E8AECE18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559" y="1123527"/>
            <a:ext cx="646287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91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19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2" name="Rectangle 193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3" name="Rectangle 19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64" name="Rectangle 195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5" name="Rectangle 196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199467"/>
            <a:ext cx="847255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DF4EB-FC22-460F-98DA-A5C80857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000698"/>
            <a:ext cx="8245162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Key takeaways: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information &amp; observations</a:t>
            </a:r>
          </a:p>
        </p:txBody>
      </p:sp>
      <p:pic>
        <p:nvPicPr>
          <p:cNvPr id="2050" name="Picture 2" descr="Chancellor's Doctoral Incentive Program Grows Diverse Faculty for the CSU —  CSUDH News">
            <a:extLst>
              <a:ext uri="{FF2B5EF4-FFF2-40B4-BE49-F238E27FC236}">
                <a16:creationId xmlns:a16="http://schemas.microsoft.com/office/drawing/2014/main" id="{D1A79B24-FBB2-49FE-8E52-238330083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 r="1" b="24843"/>
          <a:stretch/>
        </p:blipFill>
        <p:spPr bwMode="auto">
          <a:xfrm>
            <a:off x="334899" y="599725"/>
            <a:ext cx="8469107" cy="35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7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5F5F2-FD61-4639-AD09-43A9B21D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419225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cap="all">
                <a:solidFill>
                  <a:srgbClr val="FFFFFF"/>
                </a:solidFill>
              </a:rPr>
              <a:t>Accredited units</a:t>
            </a:r>
            <a:endParaRPr lang="en-US" sz="2500" cap="all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984F37C7-1A40-47CD-9033-C1163D4E8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66125"/>
              </p:ext>
            </p:extLst>
          </p:nvPr>
        </p:nvGraphicFramePr>
        <p:xfrm>
          <a:off x="578580" y="1751800"/>
          <a:ext cx="5125885" cy="362211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92484">
                  <a:extLst>
                    <a:ext uri="{9D8B030D-6E8A-4147-A177-3AD203B41FA5}">
                      <a16:colId xmlns:a16="http://schemas.microsoft.com/office/drawing/2014/main" val="161888406"/>
                    </a:ext>
                  </a:extLst>
                </a:gridCol>
                <a:gridCol w="1976517">
                  <a:extLst>
                    <a:ext uri="{9D8B030D-6E8A-4147-A177-3AD203B41FA5}">
                      <a16:colId xmlns:a16="http://schemas.microsoft.com/office/drawing/2014/main" val="787826679"/>
                    </a:ext>
                  </a:extLst>
                </a:gridCol>
                <a:gridCol w="2056884">
                  <a:extLst>
                    <a:ext uri="{9D8B030D-6E8A-4147-A177-3AD203B41FA5}">
                      <a16:colId xmlns:a16="http://schemas.microsoft.com/office/drawing/2014/main" val="3271329793"/>
                    </a:ext>
                  </a:extLst>
                </a:gridCol>
              </a:tblGrid>
              <a:tr h="72442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Unit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# accredited today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# accredited December 2019</a:t>
                      </a:r>
                    </a:p>
                  </a:txBody>
                  <a:tcPr marL="224265" marR="168198" marT="112133" marB="112133"/>
                </a:tc>
                <a:extLst>
                  <a:ext uri="{0D108BD9-81ED-4DB2-BD59-A6C34878D82A}">
                    <a16:rowId xmlns:a16="http://schemas.microsoft.com/office/drawing/2014/main" val="2067848699"/>
                  </a:ext>
                </a:extLst>
              </a:tr>
              <a:tr h="7244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SPH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67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67</a:t>
                      </a:r>
                    </a:p>
                  </a:txBody>
                  <a:tcPr marL="224265" marR="168198" marT="112133" marB="112133"/>
                </a:tc>
                <a:extLst>
                  <a:ext uri="{0D108BD9-81ED-4DB2-BD59-A6C34878D82A}">
                    <a16:rowId xmlns:a16="http://schemas.microsoft.com/office/drawing/2014/main" val="4194672628"/>
                  </a:ext>
                </a:extLst>
              </a:tr>
              <a:tr h="72442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PHP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132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127</a:t>
                      </a:r>
                    </a:p>
                  </a:txBody>
                  <a:tcPr marL="224265" marR="168198" marT="112133" marB="112133"/>
                </a:tc>
                <a:extLst>
                  <a:ext uri="{0D108BD9-81ED-4DB2-BD59-A6C34878D82A}">
                    <a16:rowId xmlns:a16="http://schemas.microsoft.com/office/drawing/2014/main" val="3552610421"/>
                  </a:ext>
                </a:extLst>
              </a:tr>
              <a:tr h="724423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SBP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18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 marL="224265" marR="168198" marT="112133" marB="112133"/>
                </a:tc>
                <a:extLst>
                  <a:ext uri="{0D108BD9-81ED-4DB2-BD59-A6C34878D82A}">
                    <a16:rowId xmlns:a16="http://schemas.microsoft.com/office/drawing/2014/main" val="1225276902"/>
                  </a:ext>
                </a:extLst>
              </a:tr>
              <a:tr h="72442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Total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217</a:t>
                      </a:r>
                    </a:p>
                  </a:txBody>
                  <a:tcPr marL="224265" marR="168198" marT="112133" marB="1121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210</a:t>
                      </a:r>
                    </a:p>
                  </a:txBody>
                  <a:tcPr marL="224265" marR="168198" marT="112133" marB="112133"/>
                </a:tc>
                <a:extLst>
                  <a:ext uri="{0D108BD9-81ED-4DB2-BD59-A6C34878D82A}">
                    <a16:rowId xmlns:a16="http://schemas.microsoft.com/office/drawing/2014/main" val="18751147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17A6F3-411B-43E2-B987-D76E29F104EB}"/>
              </a:ext>
            </a:extLst>
          </p:cNvPr>
          <p:cNvSpPr/>
          <p:nvPr/>
        </p:nvSpPr>
        <p:spPr>
          <a:xfrm>
            <a:off x="3666653" y="1751800"/>
            <a:ext cx="2037812" cy="362211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39BB3FD-A725-4B5F-8A75-76DFE8E55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1" y="5973222"/>
            <a:ext cx="921351" cy="3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9EF5C-5704-44B4-9960-D51C49C0C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419225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Fast facts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D9D8056-243A-4153-BEE4-C6AF976B5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597987"/>
              </p:ext>
            </p:extLst>
          </p:nvPr>
        </p:nvGraphicFramePr>
        <p:xfrm>
          <a:off x="578580" y="1231973"/>
          <a:ext cx="5125883" cy="4661773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881250">
                  <a:extLst>
                    <a:ext uri="{9D8B030D-6E8A-4147-A177-3AD203B41FA5}">
                      <a16:colId xmlns:a16="http://schemas.microsoft.com/office/drawing/2014/main" val="4221936692"/>
                    </a:ext>
                  </a:extLst>
                </a:gridCol>
                <a:gridCol w="1244633">
                  <a:extLst>
                    <a:ext uri="{9D8B030D-6E8A-4147-A177-3AD203B41FA5}">
                      <a16:colId xmlns:a16="http://schemas.microsoft.com/office/drawing/2014/main" val="3053268941"/>
                    </a:ext>
                  </a:extLst>
                </a:gridCol>
              </a:tblGrid>
              <a:tr h="689809">
                <a:tc gridSpan="2">
                  <a:txBody>
                    <a:bodyPr/>
                    <a:lstStyle/>
                    <a:p>
                      <a:r>
                        <a:rPr lang="en-US" sz="2600" b="0" cap="none" spc="0">
                          <a:solidFill>
                            <a:schemeClr val="tx1"/>
                          </a:solidFill>
                        </a:rPr>
                        <a:t>Of 210 units, how many offer…</a:t>
                      </a:r>
                    </a:p>
                  </a:txBody>
                  <a:tcPr marL="225914" marR="225914" marT="116822" marB="116822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938145"/>
                  </a:ext>
                </a:extLst>
              </a:tr>
              <a:tr h="689809">
                <a:tc>
                  <a:txBody>
                    <a:bodyPr/>
                    <a:lstStyle/>
                    <a:p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MPH</a:t>
                      </a:r>
                    </a:p>
                  </a:txBody>
                  <a:tcPr marL="225914" marR="225914" marT="116822" marB="116822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194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281214"/>
                  </a:ext>
                </a:extLst>
              </a:tr>
              <a:tr h="634179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Bachelor’s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3068"/>
                  </a:ext>
                </a:extLst>
              </a:tr>
              <a:tr h="689809">
                <a:tc>
                  <a:txBody>
                    <a:bodyPr/>
                    <a:lstStyle/>
                    <a:p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PhD</a:t>
                      </a:r>
                    </a:p>
                  </a:txBody>
                  <a:tcPr marL="225914" marR="225914" marT="116822" marB="116822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73 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360875"/>
                  </a:ext>
                </a:extLst>
              </a:tr>
              <a:tr h="634179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MS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381638"/>
                  </a:ext>
                </a:extLst>
              </a:tr>
              <a:tr h="689809">
                <a:tc>
                  <a:txBody>
                    <a:bodyPr/>
                    <a:lstStyle/>
                    <a:p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DrPH</a:t>
                      </a:r>
                    </a:p>
                  </a:txBody>
                  <a:tcPr marL="225914" marR="225914" marT="116822" marB="116822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cap="none" spc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464697"/>
                  </a:ext>
                </a:extLst>
              </a:tr>
              <a:tr h="634179">
                <a:tc>
                  <a:txBody>
                    <a:bodyPr/>
                    <a:lstStyle/>
                    <a:p>
                      <a:r>
                        <a:rPr lang="en-US" sz="2200" cap="none" spc="0">
                          <a:solidFill>
                            <a:schemeClr val="tx1"/>
                          </a:solidFill>
                        </a:rPr>
                        <a:t>Distance-based degree(s)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cap="none" spc="0" dirty="0">
                          <a:solidFill>
                            <a:schemeClr val="tx1"/>
                          </a:solidFill>
                        </a:rPr>
                        <a:t>89</a:t>
                      </a:r>
                    </a:p>
                  </a:txBody>
                  <a:tcPr marL="225914" marR="225914" marT="116822" marB="11682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0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571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7D7-7D79-4960-8D57-7A2CCF49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all" dirty="0"/>
              <a:t>Top Concentrations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2DD912E-A350-4162-9EA4-67181DCE6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383928"/>
              </p:ext>
            </p:extLst>
          </p:nvPr>
        </p:nvGraphicFramePr>
        <p:xfrm>
          <a:off x="475833" y="1967442"/>
          <a:ext cx="2333297" cy="158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3297">
                  <a:extLst>
                    <a:ext uri="{9D8B030D-6E8A-4147-A177-3AD203B41FA5}">
                      <a16:colId xmlns:a16="http://schemas.microsoft.com/office/drawing/2014/main" val="1521673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14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65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069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80DE96F-887E-41E6-B8A3-C5AEB7293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395937"/>
              </p:ext>
            </p:extLst>
          </p:nvPr>
        </p:nvGraphicFramePr>
        <p:xfrm>
          <a:off x="4913586" y="4319797"/>
          <a:ext cx="2192601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2601">
                  <a:extLst>
                    <a:ext uri="{9D8B030D-6E8A-4147-A177-3AD203B41FA5}">
                      <a16:colId xmlns:a16="http://schemas.microsoft.com/office/drawing/2014/main" val="1521673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14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Practice &amp; Leadership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65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0698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4BBA0C9-6E74-49C6-8432-E69213E27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227642"/>
              </p:ext>
            </p:extLst>
          </p:nvPr>
        </p:nvGraphicFramePr>
        <p:xfrm>
          <a:off x="3405351" y="1967442"/>
          <a:ext cx="2333297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3297">
                  <a:extLst>
                    <a:ext uri="{9D8B030D-6E8A-4147-A177-3AD203B41FA5}">
                      <a16:colId xmlns:a16="http://schemas.microsoft.com/office/drawing/2014/main" val="1521673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14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65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0698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816A016F-DD7E-45F7-9507-93463E7E4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91747"/>
              </p:ext>
            </p:extLst>
          </p:nvPr>
        </p:nvGraphicFramePr>
        <p:xfrm>
          <a:off x="6378342" y="1967443"/>
          <a:ext cx="2192601" cy="16093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92601">
                  <a:extLst>
                    <a:ext uri="{9D8B030D-6E8A-4147-A177-3AD203B41FA5}">
                      <a16:colId xmlns:a16="http://schemas.microsoft.com/office/drawing/2014/main" val="1521673567"/>
                    </a:ext>
                  </a:extLst>
                </a:gridCol>
              </a:tblGrid>
              <a:tr h="3881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146617"/>
                  </a:ext>
                </a:extLst>
              </a:tr>
              <a:tr h="388102">
                <a:tc>
                  <a:txBody>
                    <a:bodyPr/>
                    <a:lstStyle/>
                    <a:p>
                      <a:r>
                        <a:rPr lang="en-US" sz="2000" dirty="0"/>
                        <a:t>EPI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9992"/>
                  </a:ext>
                </a:extLst>
              </a:tr>
              <a:tr h="388102">
                <a:tc>
                  <a:txBody>
                    <a:bodyPr/>
                    <a:lstStyle/>
                    <a:p>
                      <a:r>
                        <a:rPr lang="en-US" sz="2000" dirty="0"/>
                        <a:t>BIOS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659064"/>
                  </a:ext>
                </a:extLst>
              </a:tr>
              <a:tr h="420653">
                <a:tc>
                  <a:txBody>
                    <a:bodyPr/>
                    <a:lstStyle/>
                    <a:p>
                      <a:r>
                        <a:rPr lang="en-US" sz="2000" dirty="0"/>
                        <a:t>EHS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0698"/>
                  </a:ext>
                </a:extLst>
              </a:tr>
            </a:tbl>
          </a:graphicData>
        </a:graphic>
      </p:graphicFrame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16A13C96-02A5-4FF3-B07F-64E13E5B2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634340"/>
              </p:ext>
            </p:extLst>
          </p:nvPr>
        </p:nvGraphicFramePr>
        <p:xfrm>
          <a:off x="1823307" y="4317602"/>
          <a:ext cx="2407109" cy="190164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7109">
                  <a:extLst>
                    <a:ext uri="{9D8B030D-6E8A-4147-A177-3AD203B41FA5}">
                      <a16:colId xmlns:a16="http://schemas.microsoft.com/office/drawing/2014/main" val="1521673567"/>
                    </a:ext>
                  </a:extLst>
                </a:gridCol>
              </a:tblGrid>
              <a:tr h="3315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Bachelor’s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146617"/>
                  </a:ext>
                </a:extLst>
              </a:tr>
              <a:tr h="586529">
                <a:tc>
                  <a:txBody>
                    <a:bodyPr/>
                    <a:lstStyle/>
                    <a:p>
                      <a:r>
                        <a:rPr lang="en-US" sz="2000" dirty="0"/>
                        <a:t>General Public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9992"/>
                  </a:ext>
                </a:extLst>
              </a:tr>
              <a:tr h="331517">
                <a:tc>
                  <a:txBody>
                    <a:bodyPr/>
                    <a:lstStyle/>
                    <a:p>
                      <a:r>
                        <a:rPr lang="en-US" sz="2000" dirty="0"/>
                        <a:t>SBS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659064"/>
                  </a:ext>
                </a:extLst>
              </a:tr>
              <a:tr h="408123">
                <a:tc>
                  <a:txBody>
                    <a:bodyPr/>
                    <a:lstStyle/>
                    <a:p>
                      <a:r>
                        <a:rPr lang="en-US" sz="2000" dirty="0"/>
                        <a:t>EHS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0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075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8" name="Rectangle 7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9" name="Rectangle 76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080" name="Rectangle 78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80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199467"/>
            <a:ext cx="847255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0A1B5-636B-48A5-8642-320CCB74C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000698"/>
            <a:ext cx="8245162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>
                <a:solidFill>
                  <a:srgbClr val="FFFFFF"/>
                </a:solidFill>
              </a:rPr>
              <a:t>MPH Trends</a:t>
            </a:r>
          </a:p>
        </p:txBody>
      </p:sp>
      <p:pic>
        <p:nvPicPr>
          <p:cNvPr id="3074" name="Picture 2" descr="Happy Multiethnic Diverse College University : video stock a tema (100%  royalty free) 1032911249 | Shutterstock">
            <a:extLst>
              <a:ext uri="{FF2B5EF4-FFF2-40B4-BE49-F238E27FC236}">
                <a16:creationId xmlns:a16="http://schemas.microsoft.com/office/drawing/2014/main" id="{EFD3D80F-2CF5-45DC-8E8F-63D9F5262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" r="1" b="22116"/>
          <a:stretch/>
        </p:blipFill>
        <p:spPr bwMode="auto">
          <a:xfrm>
            <a:off x="334899" y="599725"/>
            <a:ext cx="8469107" cy="35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67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4A425D-9851-4FBF-A508-E4CBEF4B1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0C0675-A7D1-41EA-A144-F8DA77B97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84446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92AB83-2601-4041-BF0F-F4F0F5C7D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84446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62AB49-2F5E-4C38-82CC-F653510B0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80889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6F8AD6-7C47-45FC-875C-65D6B1E55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757866"/>
            <a:ext cx="8482004" cy="16566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9DF4E-F3C7-48F1-8E9E-BB4FE57B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4845617"/>
            <a:ext cx="8272212" cy="1013800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rgbClr val="FFFEFF"/>
                </a:solidFill>
              </a:rPr>
              <a:t>ACCREDITED MPH DEGREES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4FE76E-7914-4B48-823B-56D57A3606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190144"/>
              </p:ext>
            </p:extLst>
          </p:nvPr>
        </p:nvGraphicFramePr>
        <p:xfrm>
          <a:off x="435768" y="728488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367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A84EE-A8B8-403E-93D0-9CCA7303F3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894" y="1370517"/>
            <a:ext cx="4281267" cy="19825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2500" dirty="0">
                <a:solidFill>
                  <a:schemeClr val="accent1"/>
                </a:solidFill>
              </a:rPr>
              <a:t>Welcome!</a:t>
            </a:r>
            <a:br>
              <a:rPr lang="en-US" sz="2500" dirty="0">
                <a:solidFill>
                  <a:schemeClr val="accent1"/>
                </a:solidFill>
              </a:rPr>
            </a:b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2500" dirty="0">
                <a:solidFill>
                  <a:schemeClr val="accent1"/>
                </a:solidFill>
              </a:rPr>
              <a:t>Laura </a:t>
            </a:r>
            <a:r>
              <a:rPr lang="en-US" sz="2500" dirty="0" err="1">
                <a:solidFill>
                  <a:schemeClr val="accent1"/>
                </a:solidFill>
              </a:rPr>
              <a:t>rasar</a:t>
            </a:r>
            <a:r>
              <a:rPr lang="en-US" sz="2500" dirty="0">
                <a:solidFill>
                  <a:schemeClr val="accent1"/>
                </a:solidFill>
              </a:rPr>
              <a:t> King, </a:t>
            </a: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2500" dirty="0">
                <a:solidFill>
                  <a:schemeClr val="accent1"/>
                </a:solidFill>
              </a:rPr>
              <a:t>CEPH Executive Director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289597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479" y="457200"/>
            <a:ext cx="2289599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453643"/>
            <a:ext cx="3757041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723899"/>
            <a:ext cx="3757041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50297-E0A0-46E5-8A1A-EA39B5CC9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1" b="23451"/>
          <a:stretch/>
        </p:blipFill>
        <p:spPr>
          <a:xfrm>
            <a:off x="5534659" y="2009552"/>
            <a:ext cx="2791841" cy="30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46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5323A-F45C-4489-8829-2BF67507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419225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cap="all" dirty="0">
                <a:solidFill>
                  <a:srgbClr val="FFFFFF"/>
                </a:solidFill>
              </a:rPr>
              <a:t>Top 10 MPH programs of study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F67DB1F-F558-47D0-AFBA-08C46E911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2828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4CBA07-5953-4285-AECD-4B7C5647B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68667"/>
              </p:ext>
            </p:extLst>
          </p:nvPr>
        </p:nvGraphicFramePr>
        <p:xfrm>
          <a:off x="220984" y="1586495"/>
          <a:ext cx="5589642" cy="412737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221060">
                  <a:extLst>
                    <a:ext uri="{9D8B030D-6E8A-4147-A177-3AD203B41FA5}">
                      <a16:colId xmlns:a16="http://schemas.microsoft.com/office/drawing/2014/main" val="432031840"/>
                    </a:ext>
                  </a:extLst>
                </a:gridCol>
                <a:gridCol w="1184291">
                  <a:extLst>
                    <a:ext uri="{9D8B030D-6E8A-4147-A177-3AD203B41FA5}">
                      <a16:colId xmlns:a16="http://schemas.microsoft.com/office/drawing/2014/main" val="934396755"/>
                    </a:ext>
                  </a:extLst>
                </a:gridCol>
                <a:gridCol w="1184291">
                  <a:extLst>
                    <a:ext uri="{9D8B030D-6E8A-4147-A177-3AD203B41FA5}">
                      <a16:colId xmlns:a16="http://schemas.microsoft.com/office/drawing/2014/main" val="3312282897"/>
                    </a:ext>
                  </a:extLst>
                </a:gridCol>
              </a:tblGrid>
              <a:tr h="3628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Concentration</a:t>
                      </a:r>
                      <a:endParaRPr lang="en-US" sz="2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#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1336814085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SBS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161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405207463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EPI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152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3730353435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HSA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135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1522314348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EHS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118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3574881382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BIOS 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81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1074728128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Global Health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71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4114175313"/>
                  </a:ext>
                </a:extLst>
              </a:tr>
              <a:tr h="3643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General Public Health</a:t>
                      </a:r>
                      <a:endParaRPr lang="en-US" sz="2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70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3059285903"/>
                  </a:ext>
                </a:extLst>
              </a:tr>
              <a:tr h="4350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Public Health Practice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33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2324243588"/>
                  </a:ext>
                </a:extLst>
              </a:tr>
              <a:tr h="4255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Maternal &amp; Child Health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1936717545"/>
                  </a:ext>
                </a:extLst>
              </a:tr>
              <a:tr h="3628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Nutrition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2889" marR="1328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Gill Sans MT" panose="020B0502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L="132889" marR="132889" marT="0" marB="0"/>
                </a:tc>
                <a:extLst>
                  <a:ext uri="{0D108BD9-81ED-4DB2-BD59-A6C34878D82A}">
                    <a16:rowId xmlns:a16="http://schemas.microsoft.com/office/drawing/2014/main" val="1108375398"/>
                  </a:ext>
                </a:extLst>
              </a:tr>
            </a:tbl>
          </a:graphicData>
        </a:graphic>
      </p:graphicFrame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5E2A24-FEBD-4C2C-ABC1-B5A13823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1" y="5973222"/>
            <a:ext cx="921351" cy="3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4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723899"/>
            <a:ext cx="3757041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FAF949-DAC4-43BA-AEF3-1B5152FE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50" y="1419225"/>
            <a:ext cx="3086938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cap="all">
                <a:solidFill>
                  <a:srgbClr val="FFFFFF"/>
                </a:solidFill>
              </a:rPr>
              <a:t>Beyond the </a:t>
            </a:r>
            <a:br>
              <a:rPr lang="en-US" sz="2500" cap="all">
                <a:solidFill>
                  <a:srgbClr val="FFFFFF"/>
                </a:solidFill>
              </a:rPr>
            </a:br>
            <a:r>
              <a:rPr lang="en-US" sz="2500" cap="all">
                <a:solidFill>
                  <a:srgbClr val="FFFFFF"/>
                </a:solidFill>
              </a:rPr>
              <a:t>top 10 concentrations</a:t>
            </a:r>
            <a:endParaRPr lang="en-US" sz="2500" cap="all" dirty="0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289597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479" y="457200"/>
            <a:ext cx="2289599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453643"/>
            <a:ext cx="3757041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DA39614-FC01-49CD-B820-79A3E0583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688" y="3448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2C184D-CCE7-4FF5-9119-7C0445674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80812"/>
              </p:ext>
            </p:extLst>
          </p:nvPr>
        </p:nvGraphicFramePr>
        <p:xfrm>
          <a:off x="578580" y="1708049"/>
          <a:ext cx="4160820" cy="3663972"/>
        </p:xfrm>
        <a:graphic>
          <a:graphicData uri="http://schemas.openxmlformats.org/drawingml/2006/table">
            <a:tbl>
              <a:tblPr firstRow="1" firstCol="1"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1380001">
                  <a:extLst>
                    <a:ext uri="{9D8B030D-6E8A-4147-A177-3AD203B41FA5}">
                      <a16:colId xmlns:a16="http://schemas.microsoft.com/office/drawing/2014/main" val="3186904547"/>
                    </a:ext>
                  </a:extLst>
                </a:gridCol>
                <a:gridCol w="1265510">
                  <a:extLst>
                    <a:ext uri="{9D8B030D-6E8A-4147-A177-3AD203B41FA5}">
                      <a16:colId xmlns:a16="http://schemas.microsoft.com/office/drawing/2014/main" val="680195580"/>
                    </a:ext>
                  </a:extLst>
                </a:gridCol>
                <a:gridCol w="1515309">
                  <a:extLst>
                    <a:ext uri="{9D8B030D-6E8A-4147-A177-3AD203B41FA5}">
                      <a16:colId xmlns:a16="http://schemas.microsoft.com/office/drawing/2014/main" val="3623206016"/>
                    </a:ext>
                  </a:extLst>
                </a:gridCol>
              </a:tblGrid>
              <a:tr h="610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Aerospace Medicine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Clinical Investigation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Dental Public Health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27784"/>
                  </a:ext>
                </a:extLst>
              </a:tr>
              <a:tr h="610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Emergency Preparedness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</a:rPr>
                        <a:t>Ethics</a:t>
                      </a:r>
                      <a:endParaRPr lang="en-US" sz="150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</a:rPr>
                        <a:t>Exercise &amp; Health</a:t>
                      </a:r>
                      <a:endParaRPr lang="en-US" sz="1500" cap="none" spc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07768"/>
                  </a:ext>
                </a:extLst>
              </a:tr>
              <a:tr h="610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Genetics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</a:rPr>
                        <a:t>Aging</a:t>
                      </a:r>
                      <a:endParaRPr lang="en-US" sz="1500" cap="none" spc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</a:rPr>
                        <a:t>Health Communication</a:t>
                      </a:r>
                      <a:endParaRPr lang="en-US" sz="150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52857"/>
                  </a:ext>
                </a:extLst>
              </a:tr>
              <a:tr h="610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Health Equity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</a:rPr>
                        <a:t>Health Informatics</a:t>
                      </a:r>
                      <a:endParaRPr lang="en-US" sz="1500" cap="none" spc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</a:rPr>
                        <a:t>Laboratory Sciences</a:t>
                      </a:r>
                      <a:endParaRPr lang="en-US" sz="150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446173"/>
                  </a:ext>
                </a:extLst>
              </a:tr>
              <a:tr h="610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Mental Health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</a:rPr>
                        <a:t>One Health</a:t>
                      </a:r>
                      <a:endParaRPr lang="en-US" sz="150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</a:rPr>
                        <a:t>Parks &amp; Recreation</a:t>
                      </a:r>
                      <a:endParaRPr lang="en-US" sz="150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197809"/>
                  </a:ext>
                </a:extLst>
              </a:tr>
              <a:tr h="6106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cap="none" spc="0">
                          <a:solidFill>
                            <a:schemeClr val="tx1"/>
                          </a:solidFill>
                          <a:effectLst/>
                        </a:rPr>
                        <a:t>Sustainable Development</a:t>
                      </a:r>
                      <a:endParaRPr lang="en-US" sz="1500" b="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>
                          <a:solidFill>
                            <a:schemeClr val="tx1"/>
                          </a:solidFill>
                          <a:effectLst/>
                        </a:rPr>
                        <a:t>Tropical Public Health</a:t>
                      </a:r>
                      <a:endParaRPr lang="en-US" sz="1500" cap="none" spc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cap="none" spc="0" dirty="0">
                          <a:solidFill>
                            <a:schemeClr val="tx1"/>
                          </a:solidFill>
                          <a:effectLst/>
                        </a:rPr>
                        <a:t>Veterinary Public Health</a:t>
                      </a:r>
                      <a:endParaRPr lang="en-US" sz="1500" cap="none" spc="0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12" marR="53012" marT="0" marB="8394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86894"/>
                  </a:ext>
                </a:extLst>
              </a:tr>
            </a:tbl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3C6A5A5-1AB6-4609-8EAC-FE42128B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1" y="5973222"/>
            <a:ext cx="921351" cy="3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5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2FD4-227C-4B92-BCC6-D2931A1C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all" dirty="0"/>
              <a:t>MPH Curriculum Design Categories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535652F-6EA3-4708-BFDB-5930F4D73D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196852"/>
              </p:ext>
            </p:extLst>
          </p:nvPr>
        </p:nvGraphicFramePr>
        <p:xfrm>
          <a:off x="289711" y="2317688"/>
          <a:ext cx="8773485" cy="3745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75731A5-CEDA-4B7A-8E92-9EA80D618A03}"/>
              </a:ext>
            </a:extLst>
          </p:cNvPr>
          <p:cNvSpPr/>
          <p:nvPr/>
        </p:nvSpPr>
        <p:spPr>
          <a:xfrm>
            <a:off x="198497" y="5908429"/>
            <a:ext cx="2446731" cy="81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4D8330C-EE6D-4C7C-8CA4-CB05AA434E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711" y="5973222"/>
            <a:ext cx="921351" cy="3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7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F1BFD-F7A0-46D9-B37F-3853FE5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610099"/>
            <a:ext cx="824516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>
                <a:solidFill>
                  <a:srgbClr val="FFFFFF"/>
                </a:solidFill>
              </a:rPr>
              <a:t>Most common designs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9144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464477-4F50-4B92-86CE-CD765FE67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818739"/>
              </p:ext>
            </p:extLst>
          </p:nvPr>
        </p:nvGraphicFramePr>
        <p:xfrm>
          <a:off x="332912" y="1219693"/>
          <a:ext cx="8449325" cy="257457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627360">
                  <a:extLst>
                    <a:ext uri="{9D8B030D-6E8A-4147-A177-3AD203B41FA5}">
                      <a16:colId xmlns:a16="http://schemas.microsoft.com/office/drawing/2014/main" val="824439437"/>
                    </a:ext>
                  </a:extLst>
                </a:gridCol>
                <a:gridCol w="1997881">
                  <a:extLst>
                    <a:ext uri="{9D8B030D-6E8A-4147-A177-3AD203B41FA5}">
                      <a16:colId xmlns:a16="http://schemas.microsoft.com/office/drawing/2014/main" val="2143568400"/>
                    </a:ext>
                  </a:extLst>
                </a:gridCol>
                <a:gridCol w="1826203">
                  <a:extLst>
                    <a:ext uri="{9D8B030D-6E8A-4147-A177-3AD203B41FA5}">
                      <a16:colId xmlns:a16="http://schemas.microsoft.com/office/drawing/2014/main" val="1600694199"/>
                    </a:ext>
                  </a:extLst>
                </a:gridCol>
                <a:gridCol w="1997881">
                  <a:extLst>
                    <a:ext uri="{9D8B030D-6E8A-4147-A177-3AD203B41FA5}">
                      <a16:colId xmlns:a16="http://schemas.microsoft.com/office/drawing/2014/main" val="2738486737"/>
                    </a:ext>
                  </a:extLst>
                </a:gridCol>
              </a:tblGrid>
              <a:tr h="1235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Curriculum Design</a:t>
                      </a:r>
                      <a:br>
                        <a:rPr lang="en-US" sz="2300" cap="all" spc="50">
                          <a:effectLst/>
                        </a:rPr>
                      </a:br>
                      <a:r>
                        <a:rPr lang="en-US" sz="2300" cap="all" spc="50">
                          <a:effectLst/>
                        </a:rPr>
                        <a:t>(n=184)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Total</a:t>
                      </a:r>
                      <a:br>
                        <a:rPr lang="en-US" sz="2300" cap="all" spc="50">
                          <a:effectLst/>
                        </a:rPr>
                      </a:br>
                      <a:r>
                        <a:rPr lang="en-US" sz="2300" cap="all" spc="50">
                          <a:effectLst/>
                        </a:rPr>
                        <a:t>(n=184)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SPH</a:t>
                      </a:r>
                      <a:br>
                        <a:rPr lang="en-US" sz="2300" cap="all" spc="50">
                          <a:effectLst/>
                        </a:rPr>
                      </a:br>
                      <a:r>
                        <a:rPr lang="en-US" sz="2300" cap="all" spc="50">
                          <a:effectLst/>
                        </a:rPr>
                        <a:t>(n=60)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PHP</a:t>
                      </a:r>
                      <a:br>
                        <a:rPr lang="en-US" sz="2300" cap="all" spc="50">
                          <a:effectLst/>
                        </a:rPr>
                      </a:br>
                      <a:r>
                        <a:rPr lang="en-US" sz="2300" cap="all" spc="50">
                          <a:effectLst/>
                        </a:rPr>
                        <a:t>(n=124)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extLst>
                  <a:ext uri="{0D108BD9-81ED-4DB2-BD59-A6C34878D82A}">
                    <a16:rowId xmlns:a16="http://schemas.microsoft.com/office/drawing/2014/main" val="3982450128"/>
                  </a:ext>
                </a:extLst>
              </a:tr>
              <a:tr h="446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A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18 (10%)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9 (15%)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9 (10%)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extLst>
                  <a:ext uri="{0D108BD9-81ED-4DB2-BD59-A6C34878D82A}">
                    <a16:rowId xmlns:a16="http://schemas.microsoft.com/office/drawing/2014/main" val="3005997687"/>
                  </a:ext>
                </a:extLst>
              </a:tr>
              <a:tr h="446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B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145 (79%)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 dirty="0">
                          <a:effectLst/>
                        </a:rPr>
                        <a:t>33 (55%)</a:t>
                      </a:r>
                      <a:endParaRPr lang="en-US" sz="2000" i="1" cap="all" spc="5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112 (89%)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extLst>
                  <a:ext uri="{0D108BD9-81ED-4DB2-BD59-A6C34878D82A}">
                    <a16:rowId xmlns:a16="http://schemas.microsoft.com/office/drawing/2014/main" val="2534781708"/>
                  </a:ext>
                </a:extLst>
              </a:tr>
              <a:tr h="446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C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>
                          <a:effectLst/>
                        </a:rPr>
                        <a:t>21 (11%)</a:t>
                      </a:r>
                      <a:endParaRPr lang="en-US" sz="2000" i="1" cap="all" spc="5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 dirty="0">
                          <a:effectLst/>
                        </a:rPr>
                        <a:t>18 (30%)</a:t>
                      </a:r>
                      <a:endParaRPr lang="en-US" sz="2000" i="1" cap="all" spc="5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 spc="50" dirty="0">
                          <a:effectLst/>
                        </a:rPr>
                        <a:t>3 (1%)</a:t>
                      </a:r>
                      <a:endParaRPr lang="en-US" sz="2000" i="1" cap="all" spc="5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4508" marR="154508" marT="0" marB="0"/>
                </a:tc>
                <a:extLst>
                  <a:ext uri="{0D108BD9-81ED-4DB2-BD59-A6C34878D82A}">
                    <a16:rowId xmlns:a16="http://schemas.microsoft.com/office/drawing/2014/main" val="607638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804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289F-93D9-482A-BA64-42BE8DDA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Curriculum Design A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3C2B21-0F2A-48CC-8B76-97BA0E27E8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461621"/>
              </p:ext>
            </p:extLst>
          </p:nvPr>
        </p:nvGraphicFramePr>
        <p:xfrm>
          <a:off x="581193" y="2228005"/>
          <a:ext cx="7989752" cy="363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3100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289F-93D9-482A-BA64-42BE8DDAD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Curriculum Design B: Example 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3C2B21-0F2A-48CC-8B76-97BA0E27E8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277836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063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289F-93D9-482A-BA64-42BE8DDAD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Curriculum Design B: Example 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3C2B21-0F2A-48CC-8B76-97BA0E27E8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390331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4068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7FB4-A213-4B20-A5D9-0690B2C4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Curriculum Design B: Example 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67BEC6-7F71-4121-8830-A84155CBB6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304453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1106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C87C6B1-E4B6-48DE-8F20-4C2D5EC77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615241"/>
              </p:ext>
            </p:extLst>
          </p:nvPr>
        </p:nvGraphicFramePr>
        <p:xfrm>
          <a:off x="873426" y="3692306"/>
          <a:ext cx="5290185" cy="2851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D05955B-DA95-4A80-A5BC-BA8C42662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778599"/>
              </p:ext>
            </p:extLst>
          </p:nvPr>
        </p:nvGraphicFramePr>
        <p:xfrm>
          <a:off x="810051" y="639779"/>
          <a:ext cx="520319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6505D8-41A7-41E5-A0A5-831540BDD3D7}"/>
              </a:ext>
            </a:extLst>
          </p:cNvPr>
          <p:cNvSpPr/>
          <p:nvPr/>
        </p:nvSpPr>
        <p:spPr>
          <a:xfrm>
            <a:off x="4653482" y="1059256"/>
            <a:ext cx="1359760" cy="61563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C7D5F0-9F60-49FA-83F9-29DD23C1F7DC}"/>
              </a:ext>
            </a:extLst>
          </p:cNvPr>
          <p:cNvSpPr/>
          <p:nvPr/>
        </p:nvSpPr>
        <p:spPr>
          <a:xfrm>
            <a:off x="4803851" y="3966173"/>
            <a:ext cx="1359760" cy="68730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F79CCF-D050-4005-9423-8B9F5BBEB5E5}"/>
              </a:ext>
            </a:extLst>
          </p:cNvPr>
          <p:cNvSpPr txBox="1"/>
          <p:nvPr/>
        </p:nvSpPr>
        <p:spPr>
          <a:xfrm>
            <a:off x="6464174" y="2505670"/>
            <a:ext cx="2027977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Median 8 classes</a:t>
            </a:r>
          </a:p>
          <a:p>
            <a:r>
              <a:rPr lang="en-US" dirty="0"/>
              <a:t>General range: 5-12</a:t>
            </a:r>
          </a:p>
          <a:p>
            <a:r>
              <a:rPr lang="en-US" dirty="0"/>
              <a:t>10 outliers at &gt;12</a:t>
            </a:r>
          </a:p>
        </p:txBody>
      </p:sp>
    </p:spTree>
    <p:extLst>
      <p:ext uri="{BB962C8B-B14F-4D97-AF65-F5344CB8AC3E}">
        <p14:creationId xmlns:p14="http://schemas.microsoft.com/office/powerpoint/2010/main" val="350350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B100F-D31E-4952-A534-72D02828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93" y="4877921"/>
            <a:ext cx="8245162" cy="106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cap="all" dirty="0">
                <a:solidFill>
                  <a:srgbClr val="FFFFFF"/>
                </a:solidFill>
              </a:rPr>
              <a:t>Curriculum B: </a:t>
            </a:r>
            <a:br>
              <a:rPr lang="en-US" cap="all" dirty="0">
                <a:solidFill>
                  <a:srgbClr val="FFFFFF"/>
                </a:solidFill>
              </a:rPr>
            </a:br>
            <a:r>
              <a:rPr lang="en-US" cap="all" dirty="0">
                <a:solidFill>
                  <a:srgbClr val="FFFFFF"/>
                </a:solidFill>
              </a:rPr>
              <a:t>Common course additions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9144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241506-2055-43BE-BAED-F72772F97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610248"/>
              </p:ext>
            </p:extLst>
          </p:nvPr>
        </p:nvGraphicFramePr>
        <p:xfrm>
          <a:off x="459171" y="723899"/>
          <a:ext cx="8196806" cy="3381728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5005263">
                  <a:extLst>
                    <a:ext uri="{9D8B030D-6E8A-4147-A177-3AD203B41FA5}">
                      <a16:colId xmlns:a16="http://schemas.microsoft.com/office/drawing/2014/main" val="1357845599"/>
                    </a:ext>
                  </a:extLst>
                </a:gridCol>
                <a:gridCol w="3191543">
                  <a:extLst>
                    <a:ext uri="{9D8B030D-6E8A-4147-A177-3AD203B41FA5}">
                      <a16:colId xmlns:a16="http://schemas.microsoft.com/office/drawing/2014/main" val="2978128137"/>
                    </a:ext>
                  </a:extLst>
                </a:gridCol>
              </a:tblGrid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Course area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% curricula with at least one course 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564175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Program planning, implementation, &amp;/or evaluation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51%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81202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Research methods, qualitative and/or quantitative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50%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739442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Introduction to public health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44%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074704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Combined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21%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839733"/>
                  </a:ext>
                </a:extLst>
              </a:tr>
              <a:tr h="40044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Health equity or priority populations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19%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435161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Public health law and/or ethics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510146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General seminar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14%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408107"/>
                  </a:ext>
                </a:extLst>
              </a:tr>
              <a:tr h="3726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Communication</a:t>
                      </a:r>
                      <a:endParaRPr lang="en-US" sz="12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221443" marT="73814" marB="73814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13%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7629" marR="55361" marT="73814" marB="73814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5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8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CCEC-08A5-471E-B466-0E6E815E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EFF"/>
                </a:solidFill>
              </a:rPr>
              <a:t>AFTER THE WEBINAR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CA73C5-5950-42DD-A40C-8053490467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534124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8665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164E71-8E87-403A-A7C3-05556D729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64119"/>
              </p:ext>
            </p:extLst>
          </p:nvPr>
        </p:nvGraphicFramePr>
        <p:xfrm>
          <a:off x="368542" y="2503522"/>
          <a:ext cx="3108305" cy="254831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108305">
                  <a:extLst>
                    <a:ext uri="{9D8B030D-6E8A-4147-A177-3AD203B41FA5}">
                      <a16:colId xmlns:a16="http://schemas.microsoft.com/office/drawing/2014/main" val="2036879677"/>
                    </a:ext>
                  </a:extLst>
                </a:gridCol>
              </a:tblGrid>
              <a:tr h="2291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Single concentration</a:t>
                      </a:r>
                      <a:endParaRPr lang="en-US" sz="16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028245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Introduction to Public Health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6474843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Epidemiology I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637499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Biostatistics I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676169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Biostatistics and Epidemiology Lab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3965673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Research Methods for Quantitative Studies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699988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Research Methods for Qualitative Studies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7012173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Social and Behavioral Determinants of Health 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255874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Public Health Program Planning and Evaluation 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5106496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Public Health Policies and Systems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0777304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Environmental and Occupational Health 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1646198"/>
                  </a:ext>
                </a:extLst>
              </a:tr>
              <a:tr h="1909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Introduction to Global Health 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956447"/>
                  </a:ext>
                </a:extLst>
              </a:tr>
              <a:tr h="2185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Public Health Professional Development Seminar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749389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46D34F-2163-4B91-AA32-DC1A4E0F0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1528"/>
              </p:ext>
            </p:extLst>
          </p:nvPr>
        </p:nvGraphicFramePr>
        <p:xfrm>
          <a:off x="4423147" y="2206228"/>
          <a:ext cx="4023736" cy="1188213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023736">
                  <a:extLst>
                    <a:ext uri="{9D8B030D-6E8A-4147-A177-3AD203B41FA5}">
                      <a16:colId xmlns:a16="http://schemas.microsoft.com/office/drawing/2014/main" val="1282035760"/>
                    </a:ext>
                  </a:extLst>
                </a:gridCol>
              </a:tblGrid>
              <a:tr h="131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Multi-concentration</a:t>
                      </a:r>
                      <a:endParaRPr lang="en-US" sz="12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806604"/>
                  </a:ext>
                </a:extLst>
              </a:tr>
              <a:tr h="131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>
                          <a:effectLst/>
                        </a:rPr>
                        <a:t>Research Methods in Public Health     </a:t>
                      </a:r>
                      <a:endParaRPr lang="en-US" sz="11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6427002"/>
                  </a:ext>
                </a:extLst>
              </a:tr>
              <a:tr h="131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Social &amp; Behavioral Theory &amp; Applications in Public Health  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571646"/>
                  </a:ext>
                </a:extLst>
              </a:tr>
              <a:tr h="1854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Public Health Administration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173887"/>
                  </a:ext>
                </a:extLst>
              </a:tr>
              <a:tr h="131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Principles of Environmental Health </a:t>
                      </a:r>
                      <a:endParaRPr lang="en-US" sz="11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9928811"/>
                  </a:ext>
                </a:extLst>
              </a:tr>
              <a:tr h="131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Biostatistics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725466"/>
                  </a:ext>
                </a:extLst>
              </a:tr>
              <a:tr h="1317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Principles of Epidemiology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04664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3E9326-C938-464B-AFE5-65A45682A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228665"/>
              </p:ext>
            </p:extLst>
          </p:nvPr>
        </p:nvGraphicFramePr>
        <p:xfrm>
          <a:off x="4423147" y="4122082"/>
          <a:ext cx="2977636" cy="1649671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977636">
                  <a:extLst>
                    <a:ext uri="{9D8B030D-6E8A-4147-A177-3AD203B41FA5}">
                      <a16:colId xmlns:a16="http://schemas.microsoft.com/office/drawing/2014/main" val="1936320525"/>
                    </a:ext>
                  </a:extLst>
                </a:gridCol>
              </a:tblGrid>
              <a:tr h="1939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Single concentration</a:t>
                      </a:r>
                      <a:endParaRPr lang="en-US" sz="12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5775093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Environmental Health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063559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Biostatistics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10226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Behavioral &amp; Social Aspects of Public Health</a:t>
                      </a:r>
                      <a:endParaRPr lang="en-US" sz="1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611529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Public Health System</a:t>
                      </a:r>
                      <a:endParaRPr lang="en-US" sz="1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6359109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Methods of Research in Public Health</a:t>
                      </a:r>
                      <a:endParaRPr lang="en-US" sz="10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6259919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Health Policy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4481835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Biological Aspects of Public Health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4915734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Management of Health Services Organizations 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450223"/>
                  </a:ext>
                </a:extLst>
              </a:tr>
              <a:tr h="1299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Community Health Analysis</a:t>
                      </a:r>
                      <a:endParaRPr lang="en-US" sz="10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7385740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F0583F8-DEEE-4C2A-A21F-2A67411B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B examples</a:t>
            </a:r>
          </a:p>
        </p:txBody>
      </p:sp>
    </p:spTree>
    <p:extLst>
      <p:ext uri="{BB962C8B-B14F-4D97-AF65-F5344CB8AC3E}">
        <p14:creationId xmlns:p14="http://schemas.microsoft.com/office/powerpoint/2010/main" val="475194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A479-032D-44B7-BBD2-BFFD1A30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Curriculum C: Example 1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6FC42E1-6D2F-4790-8175-EA088826A5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070305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4910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1248-B5EF-4587-9311-54D83C44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Curriculum C: Example 2</a:t>
            </a:r>
            <a:endParaRPr lang="en-US" dirty="0">
              <a:solidFill>
                <a:srgbClr val="FFFE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D0C2AC-EFA5-4C6E-82EB-5E0159B99F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715804"/>
              </p:ext>
            </p:extLst>
          </p:nvPr>
        </p:nvGraphicFramePr>
        <p:xfrm>
          <a:off x="435768" y="2181225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59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72523-FCA1-4670-B02B-532DEABE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00" y="1037967"/>
            <a:ext cx="2515339" cy="4709131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Required Classes: Category 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723898"/>
            <a:ext cx="5623962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C93297-B0F0-4BB9-8E8D-7723FE9A5E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3964582"/>
              </p:ext>
            </p:extLst>
          </p:nvPr>
        </p:nvGraphicFramePr>
        <p:xfrm>
          <a:off x="3448828" y="1037967"/>
          <a:ext cx="5259278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5845EF-DC19-4C0E-9DB3-ECCCBC640A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900" y="6130210"/>
            <a:ext cx="921351" cy="3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35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EA479-032D-44B7-BBD2-BFFD1A30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610099"/>
            <a:ext cx="824516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>
              <a:spcAft>
                <a:spcPts val="0"/>
              </a:spcAft>
            </a:pPr>
            <a:r>
              <a:rPr lang="en-US" cap="all">
                <a:solidFill>
                  <a:srgbClr val="FFFFFF"/>
                </a:solidFill>
                <a:effectLst/>
              </a:rPr>
              <a:t>Sample Course titles</a:t>
            </a: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9144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1088B2-CE58-41D9-B79B-8A093BDED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151071"/>
              </p:ext>
            </p:extLst>
          </p:nvPr>
        </p:nvGraphicFramePr>
        <p:xfrm>
          <a:off x="975769" y="1181100"/>
          <a:ext cx="7188696" cy="230425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188696">
                  <a:extLst>
                    <a:ext uri="{9D8B030D-6E8A-4147-A177-3AD203B41FA5}">
                      <a16:colId xmlns:a16="http://schemas.microsoft.com/office/drawing/2014/main" val="3359181755"/>
                    </a:ext>
                  </a:extLst>
                </a:gridCol>
              </a:tblGrid>
              <a:tr h="38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Administration, Supervision &amp; Consultation in Public Health</a:t>
                      </a:r>
                      <a:endParaRPr lang="en-US" sz="26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82" marR="126082" marT="0" marB="0"/>
                </a:tc>
                <a:extLst>
                  <a:ext uri="{0D108BD9-81ED-4DB2-BD59-A6C34878D82A}">
                    <a16:rowId xmlns:a16="http://schemas.microsoft.com/office/drawing/2014/main" val="3140600025"/>
                  </a:ext>
                </a:extLst>
              </a:tr>
              <a:tr h="3592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200" b="0">
                          <a:effectLst/>
                        </a:rPr>
                        <a:t>Health Equity, Communication &amp; Advocacy</a:t>
                      </a:r>
                      <a:endParaRPr lang="en-US" sz="2600" b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82" marR="126082" marT="0" marB="0"/>
                </a:tc>
                <a:extLst>
                  <a:ext uri="{0D108BD9-81ED-4DB2-BD59-A6C34878D82A}">
                    <a16:rowId xmlns:a16="http://schemas.microsoft.com/office/drawing/2014/main" val="2401173348"/>
                  </a:ext>
                </a:extLst>
              </a:tr>
              <a:tr h="430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Investigation &amp; Control:  Acute Public Health Events</a:t>
                      </a:r>
                      <a:endParaRPr lang="en-US" sz="26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82" marR="126082" marT="0" marB="0"/>
                </a:tc>
                <a:extLst>
                  <a:ext uri="{0D108BD9-81ED-4DB2-BD59-A6C34878D82A}">
                    <a16:rowId xmlns:a16="http://schemas.microsoft.com/office/drawing/2014/main" val="2212842"/>
                  </a:ext>
                </a:extLst>
              </a:tr>
              <a:tr h="3592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Leadership &amp; Teamwork</a:t>
                      </a:r>
                      <a:endParaRPr lang="en-US" sz="26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82" marR="126082" marT="0" marB="0"/>
                </a:tc>
                <a:extLst>
                  <a:ext uri="{0D108BD9-81ED-4DB2-BD59-A6C34878D82A}">
                    <a16:rowId xmlns:a16="http://schemas.microsoft.com/office/drawing/2014/main" val="4103210931"/>
                  </a:ext>
                </a:extLst>
              </a:tr>
              <a:tr h="3592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Public Health Interventions </a:t>
                      </a:r>
                      <a:endParaRPr lang="en-US" sz="26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82" marR="126082" marT="0" marB="0"/>
                </a:tc>
                <a:extLst>
                  <a:ext uri="{0D108BD9-81ED-4DB2-BD59-A6C34878D82A}">
                    <a16:rowId xmlns:a16="http://schemas.microsoft.com/office/drawing/2014/main" val="1766514757"/>
                  </a:ext>
                </a:extLst>
              </a:tr>
              <a:tr h="4103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</a:rPr>
                        <a:t>Using &amp; Creating Evidence in Public Health Practice</a:t>
                      </a:r>
                      <a:endParaRPr lang="en-US" sz="26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6082" marR="126082" marT="0" marB="0"/>
                </a:tc>
                <a:extLst>
                  <a:ext uri="{0D108BD9-81ED-4DB2-BD59-A6C34878D82A}">
                    <a16:rowId xmlns:a16="http://schemas.microsoft.com/office/drawing/2014/main" val="93333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960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526CBF-0AA4-49A9-B305-EE0AF3AF6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With an eye on the world beyond Brown, Graduate School welcomes most diverse  class to date | Brown University">
            <a:extLst>
              <a:ext uri="{FF2B5EF4-FFF2-40B4-BE49-F238E27FC236}">
                <a16:creationId xmlns:a16="http://schemas.microsoft.com/office/drawing/2014/main" id="{E00B4ECF-D321-4DE5-B730-927DEB2B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8" b="909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C8B5139-02E6-4DEA-9CCE-962CAF0A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8551" y="457200"/>
            <a:ext cx="2777491" cy="5935132"/>
            <a:chOff x="438068" y="457200"/>
            <a:chExt cx="3703320" cy="59351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470BC0-AB0D-4A03-B4F1-5DDA9A31C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4A08B2-EC2C-4641-81BE-FE8B068BE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C05E8E-4A87-4649-98F2-0C1A6F68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142067"/>
            <a:ext cx="2559050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MS Trends</a:t>
            </a:r>
          </a:p>
        </p:txBody>
      </p:sp>
    </p:spTree>
    <p:extLst>
      <p:ext uri="{BB962C8B-B14F-4D97-AF65-F5344CB8AC3E}">
        <p14:creationId xmlns:p14="http://schemas.microsoft.com/office/powerpoint/2010/main" val="1998317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056C1-9465-4AF5-B1A6-87CA4533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71" y="1037967"/>
            <a:ext cx="2290568" cy="4709131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Accredited </a:t>
            </a:r>
            <a:r>
              <a:rPr lang="en-US" sz="2400" dirty="0" err="1">
                <a:solidFill>
                  <a:schemeClr val="accent1"/>
                </a:solidFill>
              </a:rPr>
              <a:t>ms</a:t>
            </a:r>
            <a:r>
              <a:rPr lang="en-US" sz="2400" dirty="0">
                <a:solidFill>
                  <a:schemeClr val="accent1"/>
                </a:solidFill>
              </a:rPr>
              <a:t> degrees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723898"/>
            <a:ext cx="5623962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DDCF6F-F8A8-4999-A83E-FC5057112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68297"/>
              </p:ext>
            </p:extLst>
          </p:nvPr>
        </p:nvGraphicFramePr>
        <p:xfrm>
          <a:off x="3448828" y="1037967"/>
          <a:ext cx="5259278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8196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84559-05DF-4CB9-AADD-93E69490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5" y="863695"/>
            <a:ext cx="2633424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rgbClr val="FFFFFF"/>
                </a:solidFill>
              </a:rPr>
              <a:t>Bachelor’s trends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965" y="457200"/>
            <a:ext cx="2633424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Support for a diverse student body – Harvard Gazette">
            <a:extLst>
              <a:ext uri="{FF2B5EF4-FFF2-40B4-BE49-F238E27FC236}">
                <a16:creationId xmlns:a16="http://schemas.microsoft.com/office/drawing/2014/main" id="{C2D5569C-D87E-4406-BF99-246B5DB9A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r="16773" b="-1"/>
          <a:stretch/>
        </p:blipFill>
        <p:spPr bwMode="auto">
          <a:xfrm>
            <a:off x="3490721" y="457200"/>
            <a:ext cx="5314613" cy="58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0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98E696-4BBA-46BE-AD86-F7E300B89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1363"/>
            <a:ext cx="9143999" cy="6256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B0CA3-C333-4560-9975-E31D1B7B9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FFD2C-6683-4B22-8C40-BF977D34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32" y="1037967"/>
            <a:ext cx="2290568" cy="4709131"/>
          </a:xfrm>
        </p:spPr>
        <p:txBody>
          <a:bodyPr anchor="ctr">
            <a:normAutofit/>
          </a:bodyPr>
          <a:lstStyle/>
          <a:p>
            <a:r>
              <a:rPr lang="en-US" sz="2500">
                <a:solidFill>
                  <a:srgbClr val="FFFEFF"/>
                </a:solidFill>
              </a:rPr>
              <a:t>Accredited bachelor’s degrees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A10014-4079-44AF-BC79-022C0F7298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995517"/>
              </p:ext>
            </p:extLst>
          </p:nvPr>
        </p:nvGraphicFramePr>
        <p:xfrm>
          <a:off x="364524" y="1037967"/>
          <a:ext cx="5259278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8358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0428-42FC-4C46-A326-6ADFFE1E1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 the 91 units offering bachelor’s degrees…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B81227-BF3F-46DE-89BF-E453088BF1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035800"/>
              </p:ext>
            </p:extLst>
          </p:nvPr>
        </p:nvGraphicFramePr>
        <p:xfrm>
          <a:off x="349918" y="1529449"/>
          <a:ext cx="8444164" cy="5171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781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8B936-2D0E-4354-9A02-269EB802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E9991-68EA-4023-A9D0-AEDC5CC07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408" y="2707837"/>
            <a:ext cx="2263386" cy="576262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What it 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8D1E8-2986-46B2-8ADB-07568E41E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3" y="3405887"/>
            <a:ext cx="3899527" cy="2934999"/>
          </a:xfrm>
        </p:spPr>
        <p:txBody>
          <a:bodyPr/>
          <a:lstStyle/>
          <a:p>
            <a:r>
              <a:rPr lang="en-US" sz="2400" dirty="0"/>
              <a:t>Snapshot in time</a:t>
            </a:r>
          </a:p>
          <a:p>
            <a:r>
              <a:rPr lang="en-US" sz="2400" dirty="0"/>
              <a:t>Description &amp; context</a:t>
            </a:r>
          </a:p>
          <a:p>
            <a:r>
              <a:rPr lang="en-US" sz="2400" dirty="0"/>
              <a:t>Landscape view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3CCFF7-7638-4946-AFC7-5A2E0A062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88879" y="2707837"/>
            <a:ext cx="2511218" cy="576262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What it isn’t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A6B746-6C89-4EC3-A4FB-0324E441D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78612" y="3405887"/>
            <a:ext cx="3907662" cy="2934999"/>
          </a:xfrm>
        </p:spPr>
        <p:txBody>
          <a:bodyPr/>
          <a:lstStyle/>
          <a:p>
            <a:r>
              <a:rPr lang="en-US" sz="2400" dirty="0"/>
              <a:t>Reflective of 2020 changes</a:t>
            </a:r>
          </a:p>
          <a:p>
            <a:r>
              <a:rPr lang="en-US" sz="2400" dirty="0"/>
              <a:t>Scientific study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56D7F3-6FBB-4047-9FC0-659F22373961}"/>
              </a:ext>
            </a:extLst>
          </p:cNvPr>
          <p:cNvSpPr/>
          <p:nvPr/>
        </p:nvSpPr>
        <p:spPr>
          <a:xfrm>
            <a:off x="165615" y="2281473"/>
            <a:ext cx="4124972" cy="322303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78BE61-BDA5-479C-8D62-880134723E16}"/>
              </a:ext>
            </a:extLst>
          </p:cNvPr>
          <p:cNvSpPr/>
          <p:nvPr/>
        </p:nvSpPr>
        <p:spPr>
          <a:xfrm>
            <a:off x="4582002" y="2198483"/>
            <a:ext cx="4124972" cy="322303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36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E697-922A-49E6-94A3-E5A1D25C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in bachelor’s degrees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4A342E1-3527-481B-B765-D5C73A0A9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261627"/>
              </p:ext>
            </p:extLst>
          </p:nvPr>
        </p:nvGraphicFramePr>
        <p:xfrm>
          <a:off x="1231270" y="2082297"/>
          <a:ext cx="6527549" cy="3986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435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1" name="Rectangle 7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2" name="Rectangle 7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3" name="Rectangle 76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04" name="Rectangle 78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MultiBrief: Diversity leads to language challenges at community colleges">
            <a:extLst>
              <a:ext uri="{FF2B5EF4-FFF2-40B4-BE49-F238E27FC236}">
                <a16:creationId xmlns:a16="http://schemas.microsoft.com/office/drawing/2014/main" id="{8417B4CD-9776-4BA8-B821-F3D9FFD07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9" r="1644" b="1"/>
          <a:stretch/>
        </p:blipFill>
        <p:spPr bwMode="auto">
          <a:xfrm>
            <a:off x="334900" y="723899"/>
            <a:ext cx="5623962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80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2165E-D787-4E45-97E9-34049B969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419225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Doctoral trends</a:t>
            </a:r>
          </a:p>
        </p:txBody>
      </p:sp>
      <p:grpSp>
        <p:nvGrpSpPr>
          <p:cNvPr id="4106" name="Group 82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453643"/>
            <a:ext cx="8474200" cy="98554"/>
            <a:chOff x="446534" y="453643"/>
            <a:chExt cx="11298933" cy="98554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07" name="Rectangle 84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082923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A003C6-44C9-417A-90C3-648ABFFD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Accredited Doctoral Degrees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4FE76E-7914-4B48-823B-56D57A3606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27980"/>
              </p:ext>
            </p:extLst>
          </p:nvPr>
        </p:nvGraphicFramePr>
        <p:xfrm>
          <a:off x="581025" y="2227263"/>
          <a:ext cx="7989888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3019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E2400-FAC4-468B-846D-75E60D0A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9144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D2CA5C-E1A7-4B7C-8BD8-210689271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862" y="5141974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6C1BE-48E2-42C5-9C16-0F5C2185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5264487"/>
            <a:ext cx="8272212" cy="7188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EFF"/>
                </a:solidFill>
              </a:rPr>
              <a:t>Top 6 doctoral programs of study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3D4200A-F3F7-4097-BFBD-5B72C9EC4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706957"/>
              </p:ext>
            </p:extLst>
          </p:nvPr>
        </p:nvGraphicFramePr>
        <p:xfrm>
          <a:off x="482203" y="1302163"/>
          <a:ext cx="8179595" cy="3073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6130">
                  <a:extLst>
                    <a:ext uri="{9D8B030D-6E8A-4147-A177-3AD203B41FA5}">
                      <a16:colId xmlns:a16="http://schemas.microsoft.com/office/drawing/2014/main" val="888648446"/>
                    </a:ext>
                  </a:extLst>
                </a:gridCol>
                <a:gridCol w="1956210">
                  <a:extLst>
                    <a:ext uri="{9D8B030D-6E8A-4147-A177-3AD203B41FA5}">
                      <a16:colId xmlns:a16="http://schemas.microsoft.com/office/drawing/2014/main" val="2322634133"/>
                    </a:ext>
                  </a:extLst>
                </a:gridCol>
                <a:gridCol w="2317255">
                  <a:extLst>
                    <a:ext uri="{9D8B030D-6E8A-4147-A177-3AD203B41FA5}">
                      <a16:colId xmlns:a16="http://schemas.microsoft.com/office/drawing/2014/main" val="1125204851"/>
                    </a:ext>
                  </a:extLst>
                </a:gridCol>
              </a:tblGrid>
              <a:tr h="43911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PhD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DrPH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1830983281"/>
                  </a:ext>
                </a:extLst>
              </a:tr>
              <a:tr h="439110">
                <a:tc>
                  <a:txBody>
                    <a:bodyPr/>
                    <a:lstStyle/>
                    <a:p>
                      <a:r>
                        <a:rPr lang="en-US" sz="2000"/>
                        <a:t>Epidemiology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89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12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1595171157"/>
                  </a:ext>
                </a:extLst>
              </a:tr>
              <a:tr h="439110">
                <a:tc>
                  <a:txBody>
                    <a:bodyPr/>
                    <a:lstStyle/>
                    <a:p>
                      <a:r>
                        <a:rPr lang="en-US" sz="2000"/>
                        <a:t>Social &amp; Behavioral Science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59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18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1654906186"/>
                  </a:ext>
                </a:extLst>
              </a:tr>
              <a:tr h="439110">
                <a:tc>
                  <a:txBody>
                    <a:bodyPr/>
                    <a:lstStyle/>
                    <a:p>
                      <a:r>
                        <a:rPr lang="en-US" sz="2000"/>
                        <a:t>Health Services Administration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53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14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2096555784"/>
                  </a:ext>
                </a:extLst>
              </a:tr>
              <a:tr h="439110">
                <a:tc>
                  <a:txBody>
                    <a:bodyPr/>
                    <a:lstStyle/>
                    <a:p>
                      <a:r>
                        <a:rPr lang="en-US" sz="2000"/>
                        <a:t>Environmental Health Sciences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55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10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871550642"/>
                  </a:ext>
                </a:extLst>
              </a:tr>
              <a:tr h="439110">
                <a:tc>
                  <a:txBody>
                    <a:bodyPr/>
                    <a:lstStyle/>
                    <a:p>
                      <a:r>
                        <a:rPr lang="en-US" sz="2000"/>
                        <a:t>Biostatistics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44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576769906"/>
                  </a:ext>
                </a:extLst>
              </a:tr>
              <a:tr h="439110">
                <a:tc>
                  <a:txBody>
                    <a:bodyPr/>
                    <a:lstStyle/>
                    <a:p>
                      <a:r>
                        <a:rPr lang="en-US" sz="2000"/>
                        <a:t>Practice &amp; Leadership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0</a:t>
                      </a:r>
                    </a:p>
                  </a:txBody>
                  <a:tcPr marL="99798" marR="99798" marT="49899" marB="49899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21</a:t>
                      </a:r>
                    </a:p>
                  </a:txBody>
                  <a:tcPr marL="99798" marR="99798" marT="49899" marB="49899"/>
                </a:tc>
                <a:extLst>
                  <a:ext uri="{0D108BD9-81ED-4DB2-BD59-A6C34878D82A}">
                    <a16:rowId xmlns:a16="http://schemas.microsoft.com/office/drawing/2014/main" val="6816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545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2" name="Rectangle 7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3" name="Rectangle 78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34" name="Rectangle 80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82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199467"/>
            <a:ext cx="847255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566BD-B567-4C9A-9E2D-4238548C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000698"/>
            <a:ext cx="8245162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>
                <a:solidFill>
                  <a:srgbClr val="FFFFFF"/>
                </a:solidFill>
              </a:rPr>
              <a:t>DrPH curriculum</a:t>
            </a:r>
          </a:p>
        </p:txBody>
      </p:sp>
      <p:pic>
        <p:nvPicPr>
          <p:cNvPr id="1028" name="Picture 4" descr="CU Boulder awarded $1.1 million to support underrepresented doctoral  students | CU Boulder Today | University of Colorado Boulder">
            <a:extLst>
              <a:ext uri="{FF2B5EF4-FFF2-40B4-BE49-F238E27FC236}">
                <a16:creationId xmlns:a16="http://schemas.microsoft.com/office/drawing/2014/main" id="{A8A59F79-EF96-4152-9DF3-26B939DED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" b="1"/>
          <a:stretch/>
        </p:blipFill>
        <p:spPr bwMode="auto">
          <a:xfrm>
            <a:off x="334899" y="599725"/>
            <a:ext cx="8469107" cy="35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299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62618-0D02-4C29-88C5-1EDF7F32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2747F4-A0AE-425C-B527-E3E32461F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07F29A-1576-479E-B227-0D649860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7B26C7-6F2F-453C-9C08-71E199E5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4A425D-9851-4FBF-A508-E4CBEF4B1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0C0675-A7D1-41EA-A144-F8DA77B97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84446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92AB83-2601-4041-BF0F-F4F0F5C7D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84446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62AB49-2F5E-4C38-82CC-F653510B0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80889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6F8AD6-7C47-45FC-875C-65D6B1E55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214" y="4757866"/>
            <a:ext cx="8482004" cy="16566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142F1-8834-4381-A730-30CDAD09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4845617"/>
            <a:ext cx="8272212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cap="all" dirty="0">
                <a:solidFill>
                  <a:srgbClr val="FFFEFF"/>
                </a:solidFill>
              </a:rPr>
              <a:t>Consistent trends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A0FB96-CFEE-4FFD-B327-048C716BC8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668640"/>
              </p:ext>
            </p:extLst>
          </p:nvPr>
        </p:nvGraphicFramePr>
        <p:xfrm>
          <a:off x="433885" y="728488"/>
          <a:ext cx="827246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0968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E06E-884E-468A-BDB7-911A701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3946606-81D6-4518-9A03-ED48D4E5B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5225918"/>
              </p:ext>
            </p:extLst>
          </p:nvPr>
        </p:nvGraphicFramePr>
        <p:xfrm>
          <a:off x="398352" y="1899389"/>
          <a:ext cx="4074059" cy="305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EFB186-9E3F-41F6-BA0B-8737B3BF2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06870"/>
              </p:ext>
            </p:extLst>
          </p:nvPr>
        </p:nvGraphicFramePr>
        <p:xfrm>
          <a:off x="3946837" y="4245165"/>
          <a:ext cx="5061362" cy="226939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29274">
                  <a:extLst>
                    <a:ext uri="{9D8B030D-6E8A-4147-A177-3AD203B41FA5}">
                      <a16:colId xmlns:a16="http://schemas.microsoft.com/office/drawing/2014/main" val="3390192066"/>
                    </a:ext>
                  </a:extLst>
                </a:gridCol>
                <a:gridCol w="2532088">
                  <a:extLst>
                    <a:ext uri="{9D8B030D-6E8A-4147-A177-3AD203B41FA5}">
                      <a16:colId xmlns:a16="http://schemas.microsoft.com/office/drawing/2014/main" val="554691993"/>
                    </a:ext>
                  </a:extLst>
                </a:gridCol>
              </a:tblGrid>
              <a:tr h="27391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Most common classes required of all DrPH students</a:t>
                      </a:r>
                      <a:endParaRPr lang="en-US" sz="14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574611"/>
                  </a:ext>
                </a:extLst>
              </a:tr>
              <a:tr h="273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Single concentration (n=21)</a:t>
                      </a:r>
                      <a:endParaRPr lang="en-US" sz="1400" b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Multi concentration (n=19)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581946"/>
                  </a:ext>
                </a:extLst>
              </a:tr>
              <a:tr h="308450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b="0" dirty="0">
                          <a:effectLst/>
                        </a:rPr>
                        <a:t>Research &amp; evaluation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b="0" dirty="0">
                          <a:effectLst/>
                        </a:rPr>
                        <a:t>Leadership &amp; management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363557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US" sz="1400" b="0" dirty="0">
                          <a:effectLst/>
                        </a:rPr>
                        <a:t>Leadership &amp; management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US" sz="1400" b="0" dirty="0">
                          <a:effectLst/>
                        </a:rPr>
                        <a:t>Research &amp; evaluation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048845"/>
                  </a:ext>
                </a:extLst>
              </a:tr>
              <a:tr h="27391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1400" b="0" dirty="0">
                          <a:effectLst/>
                        </a:rPr>
                        <a:t>Health policy &amp; advocacy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US" sz="1400" b="0" dirty="0">
                          <a:effectLst/>
                        </a:rPr>
                        <a:t>Health policy &amp; advocacy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5071586"/>
                  </a:ext>
                </a:extLst>
              </a:tr>
              <a:tr h="273913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1400" b="0" dirty="0">
                          <a:effectLst/>
                        </a:rPr>
                        <a:t>Law &amp; ethics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1400" b="0" dirty="0">
                          <a:effectLst/>
                        </a:rPr>
                        <a:t>BIOS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615875"/>
                  </a:ext>
                </a:extLst>
              </a:tr>
              <a:tr h="283262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1400" b="0" dirty="0">
                          <a:effectLst/>
                        </a:rPr>
                        <a:t>BIOS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US" sz="1400" b="0" dirty="0">
                          <a:effectLst/>
                        </a:rPr>
                        <a:t>Doctoral seminar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034035"/>
                  </a:ext>
                </a:extLst>
              </a:tr>
              <a:tr h="283262"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r>
                        <a:rPr lang="en-US" sz="1400" b="0" dirty="0">
                          <a:effectLst/>
                        </a:rPr>
                        <a:t>Economics &amp; finance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r>
                        <a:rPr lang="en-US" sz="1400" b="0" dirty="0">
                          <a:effectLst/>
                        </a:rPr>
                        <a:t>EPI &amp; SBS (tied)</a:t>
                      </a:r>
                      <a:endParaRPr lang="en-US" sz="1400" b="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864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112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1" name="Rectangle 72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2" name="Rectangle 74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3" name="Rectangle 76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04" name="Rectangle 78">
            <a:extLst>
              <a:ext uri="{FF2B5EF4-FFF2-40B4-BE49-F238E27FC236}">
                <a16:creationId xmlns:a16="http://schemas.microsoft.com/office/drawing/2014/main" id="{5535DAA1-B7FB-41AB-BA45-ECFC99D8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80">
            <a:extLst>
              <a:ext uri="{FF2B5EF4-FFF2-40B4-BE49-F238E27FC236}">
                <a16:creationId xmlns:a16="http://schemas.microsoft.com/office/drawing/2014/main" id="{6D225CEC-19E5-40D0-B1CE-4E884C9C1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EF873D1-568B-4D8E-AF50-0382A7114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E51D150-D0BE-47A3-AA5B-3F71488E5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3EC344B-E4D2-4F05-86FF-A2109058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4199467"/>
            <a:ext cx="8472550" cy="2191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410FF-D031-476C-A96F-57E67B7D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000698"/>
            <a:ext cx="8245162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>
                <a:solidFill>
                  <a:srgbClr val="FFFFFF"/>
                </a:solidFill>
              </a:rPr>
              <a:t>Other interesting Trends</a:t>
            </a:r>
          </a:p>
        </p:txBody>
      </p:sp>
      <p:pic>
        <p:nvPicPr>
          <p:cNvPr id="4098" name="Picture 2" descr="Explaining The 'Big Picture' | Axiom Communications (UK)">
            <a:extLst>
              <a:ext uri="{FF2B5EF4-FFF2-40B4-BE49-F238E27FC236}">
                <a16:creationId xmlns:a16="http://schemas.microsoft.com/office/drawing/2014/main" id="{92E4165C-AF5D-48FD-B7AC-5F1496E78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r="1" b="26442"/>
          <a:stretch/>
        </p:blipFill>
        <p:spPr bwMode="auto">
          <a:xfrm>
            <a:off x="334899" y="599725"/>
            <a:ext cx="8469107" cy="35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91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173492-232A-49DE-BDC7-083089A57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30829-F468-4626-A5FC-45F24D7A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00" y="4999383"/>
            <a:ext cx="8470199" cy="95242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accent1"/>
                </a:solidFill>
              </a:rPr>
              <a:t>Environmental Health programs of study: </a:t>
            </a:r>
            <a:br>
              <a:rPr lang="en-US" sz="3100" dirty="0">
                <a:solidFill>
                  <a:schemeClr val="accent1"/>
                </a:solidFill>
              </a:rPr>
            </a:br>
            <a:r>
              <a:rPr lang="en-US" sz="3100" dirty="0">
                <a:solidFill>
                  <a:schemeClr val="accent1"/>
                </a:solidFill>
              </a:rPr>
              <a:t>2017-2020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4DA3E2-0F3B-4BC1-8BDE-F8D8652C8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1"/>
            <a:ext cx="8474200" cy="4377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6DD9DF-63DA-459C-870F-13DB9B877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6057326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0E30D-E679-4888-8B6A-53423674C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6057326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922EA5-5BA7-40E8-A476-ED770FCCC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6053769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AD0A342-FBB8-4648-91D6-51973D0D58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464348"/>
              </p:ext>
            </p:extLst>
          </p:nvPr>
        </p:nvGraphicFramePr>
        <p:xfrm>
          <a:off x="817500" y="1093924"/>
          <a:ext cx="7503491" cy="314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6976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9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41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43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9" name="Rectangle 47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723899"/>
            <a:ext cx="3757041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AB4C7-89F8-4182-9B1C-F1BC1A8C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50" y="1419225"/>
            <a:ext cx="3086938" cy="27091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cap="all" dirty="0">
                <a:solidFill>
                  <a:srgbClr val="FFFFFF"/>
                </a:solidFill>
              </a:rPr>
              <a:t>245</a:t>
            </a:r>
            <a:r>
              <a:rPr lang="en-US" cap="all" dirty="0">
                <a:solidFill>
                  <a:srgbClr val="FFFFFF"/>
                </a:solidFill>
              </a:rPr>
              <a:t> programs of study in</a:t>
            </a:r>
            <a:br>
              <a:rPr lang="en-US" cap="all" dirty="0">
                <a:solidFill>
                  <a:srgbClr val="FFFFFF"/>
                </a:solidFill>
              </a:rPr>
            </a:br>
            <a:r>
              <a:rPr lang="en-US" cap="all" dirty="0">
                <a:solidFill>
                  <a:srgbClr val="FFFFFF"/>
                </a:solidFill>
              </a:rPr>
              <a:t>EHS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289597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479" y="457200"/>
            <a:ext cx="2289599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453643"/>
            <a:ext cx="3757041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544D54-0785-4169-9726-B47320948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116667"/>
              </p:ext>
            </p:extLst>
          </p:nvPr>
        </p:nvGraphicFramePr>
        <p:xfrm>
          <a:off x="758871" y="1816667"/>
          <a:ext cx="3800236" cy="344674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529671">
                  <a:extLst>
                    <a:ext uri="{9D8B030D-6E8A-4147-A177-3AD203B41FA5}">
                      <a16:colId xmlns:a16="http://schemas.microsoft.com/office/drawing/2014/main" val="924474540"/>
                    </a:ext>
                  </a:extLst>
                </a:gridCol>
                <a:gridCol w="1270565">
                  <a:extLst>
                    <a:ext uri="{9D8B030D-6E8A-4147-A177-3AD203B41FA5}">
                      <a16:colId xmlns:a16="http://schemas.microsoft.com/office/drawing/2014/main" val="77563114"/>
                    </a:ext>
                  </a:extLst>
                </a:gridCol>
              </a:tblGrid>
              <a:tr h="574457">
                <a:tc>
                  <a:txBody>
                    <a:bodyPr/>
                    <a:lstStyle/>
                    <a:p>
                      <a:pPr algn="l"/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</a:rPr>
                        <a:t>#</a:t>
                      </a:r>
                      <a:endParaRPr lang="en-US" sz="33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extLst>
                  <a:ext uri="{0D108BD9-81ED-4DB2-BD59-A6C34878D82A}">
                    <a16:rowId xmlns:a16="http://schemas.microsoft.com/office/drawing/2014/main" val="2123655303"/>
                  </a:ext>
                </a:extLst>
              </a:tr>
              <a:tr h="574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Bachelor’s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16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extLst>
                  <a:ext uri="{0D108BD9-81ED-4DB2-BD59-A6C34878D82A}">
                    <a16:rowId xmlns:a16="http://schemas.microsoft.com/office/drawing/2014/main" val="1587867693"/>
                  </a:ext>
                </a:extLst>
              </a:tr>
              <a:tr h="574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MPH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116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extLst>
                  <a:ext uri="{0D108BD9-81ED-4DB2-BD59-A6C34878D82A}">
                    <a16:rowId xmlns:a16="http://schemas.microsoft.com/office/drawing/2014/main" val="2324746070"/>
                  </a:ext>
                </a:extLst>
              </a:tr>
              <a:tr h="574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DrPH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10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extLst>
                  <a:ext uri="{0D108BD9-81ED-4DB2-BD59-A6C34878D82A}">
                    <a16:rowId xmlns:a16="http://schemas.microsoft.com/office/drawing/2014/main" val="3023929853"/>
                  </a:ext>
                </a:extLst>
              </a:tr>
              <a:tr h="574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MS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49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extLst>
                  <a:ext uri="{0D108BD9-81ED-4DB2-BD59-A6C34878D82A}">
                    <a16:rowId xmlns:a16="http://schemas.microsoft.com/office/drawing/2014/main" val="99338235"/>
                  </a:ext>
                </a:extLst>
              </a:tr>
              <a:tr h="574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</a:rPr>
                        <a:t>PhD</a:t>
                      </a:r>
                      <a:endParaRPr lang="en-US" sz="330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300" dirty="0">
                          <a:effectLst/>
                        </a:rPr>
                        <a:t>54</a:t>
                      </a:r>
                      <a:endParaRPr lang="en-US" sz="3300" dirty="0">
                        <a:effectLst/>
                        <a:latin typeface="Gill Sans MT" panose="020B05020201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8905" marR="188905" marT="0" marB="0"/>
                </a:tc>
                <a:extLst>
                  <a:ext uri="{0D108BD9-81ED-4DB2-BD59-A6C34878D82A}">
                    <a16:rowId xmlns:a16="http://schemas.microsoft.com/office/drawing/2014/main" val="90276043"/>
                  </a:ext>
                </a:extLst>
              </a:tr>
            </a:tbl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63C9CE-509E-4FDE-9D85-BD1B4803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34" y="6356809"/>
            <a:ext cx="914564" cy="3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28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8B936-2D0E-4354-9A02-269EB802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AT THE END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E9991-68EA-4023-A9D0-AEDC5CC07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634" y="2501136"/>
            <a:ext cx="3300491" cy="1290757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</a:rPr>
              <a:t>We CAN provide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8D1E8-2986-46B2-8ADB-07568E41E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37" y="4011556"/>
            <a:ext cx="3899527" cy="101724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Clarifications on anything you hear in the webinar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56D7F3-6FBB-4047-9FC0-659F22373961}"/>
              </a:ext>
            </a:extLst>
          </p:cNvPr>
          <p:cNvSpPr/>
          <p:nvPr/>
        </p:nvSpPr>
        <p:spPr>
          <a:xfrm>
            <a:off x="165615" y="2281473"/>
            <a:ext cx="4124972" cy="322303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78BE61-BDA5-479C-8D62-880134723E16}"/>
              </a:ext>
            </a:extLst>
          </p:cNvPr>
          <p:cNvSpPr/>
          <p:nvPr/>
        </p:nvSpPr>
        <p:spPr>
          <a:xfrm>
            <a:off x="4582002" y="2198483"/>
            <a:ext cx="4124972" cy="322303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0C547C-45D9-44BA-BE8C-204FEDDC836F}"/>
              </a:ext>
            </a:extLst>
          </p:cNvPr>
          <p:cNvSpPr txBox="1">
            <a:spLocks/>
          </p:cNvSpPr>
          <p:nvPr/>
        </p:nvSpPr>
        <p:spPr>
          <a:xfrm>
            <a:off x="5003744" y="2501136"/>
            <a:ext cx="3300491" cy="129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None/>
              <a:defRPr sz="2200" b="0" kern="1200" cap="none" spc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None/>
              <a:defRPr sz="20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None/>
              <a:defRPr sz="18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</a:rPr>
              <a:t>We CAN’T provide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5546090-4A71-4ED2-A669-849871A94550}"/>
              </a:ext>
            </a:extLst>
          </p:cNvPr>
          <p:cNvSpPr txBox="1">
            <a:spLocks/>
          </p:cNvSpPr>
          <p:nvPr/>
        </p:nvSpPr>
        <p:spPr>
          <a:xfrm>
            <a:off x="4707861" y="4011556"/>
            <a:ext cx="3899527" cy="1017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6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Info beyond the scope of the presentation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60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723899"/>
            <a:ext cx="3757041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43C2C-BA9A-4739-8308-7A0ED58A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50" y="1419225"/>
            <a:ext cx="3086938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94% of SPH offer at least ONE EHS degree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289597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479" y="457200"/>
            <a:ext cx="2289599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453643"/>
            <a:ext cx="3757041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B9D19AC-0F27-407E-9DF1-509179AA7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46" y="6356803"/>
            <a:ext cx="914564" cy="34213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47CA0EF-DB91-469A-B761-AAAD38458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25725"/>
              </p:ext>
            </p:extLst>
          </p:nvPr>
        </p:nvGraphicFramePr>
        <p:xfrm>
          <a:off x="578580" y="1483667"/>
          <a:ext cx="4160819" cy="4112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892">
                  <a:extLst>
                    <a:ext uri="{9D8B030D-6E8A-4147-A177-3AD203B41FA5}">
                      <a16:colId xmlns:a16="http://schemas.microsoft.com/office/drawing/2014/main" val="3251428713"/>
                    </a:ext>
                  </a:extLst>
                </a:gridCol>
                <a:gridCol w="1527927">
                  <a:extLst>
                    <a:ext uri="{9D8B030D-6E8A-4147-A177-3AD203B41FA5}">
                      <a16:colId xmlns:a16="http://schemas.microsoft.com/office/drawing/2014/main" val="1989876768"/>
                    </a:ext>
                  </a:extLst>
                </a:gridCol>
              </a:tblGrid>
              <a:tr h="571156">
                <a:tc gridSpan="2">
                  <a:txBody>
                    <a:bodyPr/>
                    <a:lstStyle/>
                    <a:p>
                      <a:r>
                        <a:rPr lang="en-US" sz="2400" dirty="0"/>
                        <a:t>% SPH with EHS degree</a:t>
                      </a:r>
                    </a:p>
                  </a:txBody>
                  <a:tcPr marL="168820" marR="168820" marT="84410" marB="844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830599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r>
                        <a:rPr lang="en-US" sz="3300"/>
                        <a:t>Bachelor’s</a:t>
                      </a:r>
                    </a:p>
                  </a:txBody>
                  <a:tcPr marL="168820" marR="168820" marT="84410" marB="8441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16%</a:t>
                      </a:r>
                    </a:p>
                  </a:txBody>
                  <a:tcPr marL="168820" marR="168820" marT="84410" marB="84410"/>
                </a:tc>
                <a:extLst>
                  <a:ext uri="{0D108BD9-81ED-4DB2-BD59-A6C34878D82A}">
                    <a16:rowId xmlns:a16="http://schemas.microsoft.com/office/drawing/2014/main" val="1189504172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r>
                        <a:rPr lang="en-US" sz="3300"/>
                        <a:t>MPH</a:t>
                      </a:r>
                    </a:p>
                  </a:txBody>
                  <a:tcPr marL="168820" marR="168820" marT="84410" marB="8441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91%</a:t>
                      </a:r>
                    </a:p>
                  </a:txBody>
                  <a:tcPr marL="168820" marR="168820" marT="84410" marB="84410"/>
                </a:tc>
                <a:extLst>
                  <a:ext uri="{0D108BD9-81ED-4DB2-BD59-A6C34878D82A}">
                    <a16:rowId xmlns:a16="http://schemas.microsoft.com/office/drawing/2014/main" val="3448972913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r>
                        <a:rPr lang="en-US" sz="3300"/>
                        <a:t>MS</a:t>
                      </a:r>
                    </a:p>
                  </a:txBody>
                  <a:tcPr marL="168820" marR="168820" marT="84410" marB="8441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42%</a:t>
                      </a:r>
                    </a:p>
                  </a:txBody>
                  <a:tcPr marL="168820" marR="168820" marT="84410" marB="84410"/>
                </a:tc>
                <a:extLst>
                  <a:ext uri="{0D108BD9-81ED-4DB2-BD59-A6C34878D82A}">
                    <a16:rowId xmlns:a16="http://schemas.microsoft.com/office/drawing/2014/main" val="165776044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r>
                        <a:rPr lang="en-US" sz="3300"/>
                        <a:t>DrPH</a:t>
                      </a:r>
                    </a:p>
                  </a:txBody>
                  <a:tcPr marL="168820" marR="168820" marT="84410" marB="84410"/>
                </a:tc>
                <a:tc>
                  <a:txBody>
                    <a:bodyPr/>
                    <a:lstStyle/>
                    <a:p>
                      <a:r>
                        <a:rPr lang="en-US" sz="3300"/>
                        <a:t>13%</a:t>
                      </a:r>
                    </a:p>
                  </a:txBody>
                  <a:tcPr marL="168820" marR="168820" marT="84410" marB="84410"/>
                </a:tc>
                <a:extLst>
                  <a:ext uri="{0D108BD9-81ED-4DB2-BD59-A6C34878D82A}">
                    <a16:rowId xmlns:a16="http://schemas.microsoft.com/office/drawing/2014/main" val="3357818825"/>
                  </a:ext>
                </a:extLst>
              </a:tr>
              <a:tr h="708316">
                <a:tc>
                  <a:txBody>
                    <a:bodyPr/>
                    <a:lstStyle/>
                    <a:p>
                      <a:r>
                        <a:rPr lang="en-US" sz="3300"/>
                        <a:t>PhD</a:t>
                      </a:r>
                    </a:p>
                  </a:txBody>
                  <a:tcPr marL="168820" marR="168820" marT="84410" marB="8441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61%</a:t>
                      </a:r>
                    </a:p>
                  </a:txBody>
                  <a:tcPr marL="168820" marR="168820" marT="84410" marB="84410"/>
                </a:tc>
                <a:extLst>
                  <a:ext uri="{0D108BD9-81ED-4DB2-BD59-A6C34878D82A}">
                    <a16:rowId xmlns:a16="http://schemas.microsoft.com/office/drawing/2014/main" val="1626043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216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A182162-B517-4B41-B039-339F87FA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D144E-C05A-423D-8166-8A31D58A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857" y="1005839"/>
            <a:ext cx="5204478" cy="48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/>
            <a:r>
              <a:rPr lang="en-US" sz="5200" cap="all" dirty="0">
                <a:solidFill>
                  <a:schemeClr val="tx2"/>
                </a:solidFill>
              </a:rPr>
              <a:t>84% of mph require EHS class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B5AD54-1E68-4239-A6AF-FE0F49BB8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59333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6C97-0E1E-41D4-BF72-ACB3F6205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00" y="1009397"/>
            <a:ext cx="2308756" cy="4801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100" cap="all" dirty="0">
                <a:solidFill>
                  <a:srgbClr val="FFFFFF"/>
                </a:solidFill>
              </a:rPr>
              <a:t>Among MPH curricula that maintain disciplinary courses</a:t>
            </a:r>
          </a:p>
        </p:txBody>
      </p:sp>
    </p:spTree>
    <p:extLst>
      <p:ext uri="{BB962C8B-B14F-4D97-AF65-F5344CB8AC3E}">
        <p14:creationId xmlns:p14="http://schemas.microsoft.com/office/powerpoint/2010/main" val="3930264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2EE773-6CFA-4750-9F7C-28BD2FC5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2" y="1656783"/>
            <a:ext cx="2579592" cy="3327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7AAA0-903F-4752-A414-0D0E1480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048" y="2396904"/>
            <a:ext cx="2499641" cy="3238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710B9-7710-4698-9E7A-0D4125AD6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953" y="3105338"/>
            <a:ext cx="2691922" cy="3498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4C2CC-223D-4C1F-BE83-C05389425D79}"/>
              </a:ext>
            </a:extLst>
          </p:cNvPr>
          <p:cNvSpPr txBox="1"/>
          <p:nvPr/>
        </p:nvSpPr>
        <p:spPr>
          <a:xfrm>
            <a:off x="2521389" y="761339"/>
            <a:ext cx="410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chemeClr val="accent1"/>
                </a:solidFill>
              </a:rPr>
              <a:t>Vignettes &amp; case studies</a:t>
            </a:r>
          </a:p>
        </p:txBody>
      </p:sp>
    </p:spTree>
    <p:extLst>
      <p:ext uri="{BB962C8B-B14F-4D97-AF65-F5344CB8AC3E}">
        <p14:creationId xmlns:p14="http://schemas.microsoft.com/office/powerpoint/2010/main" val="2541200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8C565D-A991-4381-AC37-76A58A4A1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D01A4-3337-4BFF-967B-684EF941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470" y="1507414"/>
            <a:ext cx="5471630" cy="37033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180431-F4DE-415D-BCBB-9316423C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3642"/>
            <a:ext cx="8474200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ABD997-5EF9-4E9B-AFBB-F6DFAAF3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1193883" y="3337052"/>
            <a:ext cx="3703320" cy="4404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AB5EE6-A047-4B18-B998-D46DF3C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5878019"/>
            <a:ext cx="8474200" cy="5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7101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8B936-2D0E-4354-9A02-269EB802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ON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E9991-68EA-4023-A9D0-AEDC5CC07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634" y="2501136"/>
            <a:ext cx="3300491" cy="1290757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</a:rPr>
              <a:t>We CAN provide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8D1E8-2986-46B2-8ADB-07568E41E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337" y="4011556"/>
            <a:ext cx="3899527" cy="101724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Clarifications on anything you hear in the webinar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56D7F3-6FBB-4047-9FC0-659F22373961}"/>
              </a:ext>
            </a:extLst>
          </p:cNvPr>
          <p:cNvSpPr/>
          <p:nvPr/>
        </p:nvSpPr>
        <p:spPr>
          <a:xfrm>
            <a:off x="165615" y="2281473"/>
            <a:ext cx="4124972" cy="322303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78BE61-BDA5-479C-8D62-880134723E16}"/>
              </a:ext>
            </a:extLst>
          </p:cNvPr>
          <p:cNvSpPr/>
          <p:nvPr/>
        </p:nvSpPr>
        <p:spPr>
          <a:xfrm>
            <a:off x="4582002" y="2198483"/>
            <a:ext cx="4124972" cy="3223034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0C547C-45D9-44BA-BE8C-204FEDDC836F}"/>
              </a:ext>
            </a:extLst>
          </p:cNvPr>
          <p:cNvSpPr txBox="1">
            <a:spLocks/>
          </p:cNvSpPr>
          <p:nvPr/>
        </p:nvSpPr>
        <p:spPr>
          <a:xfrm>
            <a:off x="5003744" y="2501136"/>
            <a:ext cx="3300491" cy="129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None/>
              <a:defRPr sz="2200" b="0" kern="1200" cap="none" spc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None/>
              <a:defRPr sz="20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None/>
              <a:defRPr sz="18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</a:rPr>
              <a:t>We CAN’T provide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5546090-4A71-4ED2-A669-849871A94550}"/>
              </a:ext>
            </a:extLst>
          </p:cNvPr>
          <p:cNvSpPr txBox="1">
            <a:spLocks/>
          </p:cNvSpPr>
          <p:nvPr/>
        </p:nvSpPr>
        <p:spPr>
          <a:xfrm>
            <a:off x="4704225" y="4011556"/>
            <a:ext cx="3899527" cy="1017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6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" panose="05000000000000000000" pitchFamily="2" charset="2"/>
              <a:buChar char="§"/>
              <a:defRPr sz="2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Info beyond the scope of the presentation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57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A703B-A914-46F2-9C0A-3DD36BDB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4610099"/>
            <a:ext cx="8245162" cy="106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Reminder: accessing the information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A515B1-A9B3-49B0-AE0D-D038D42C2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9144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B9877E7-E564-4821-8077-A4DF63F7A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68621"/>
              </p:ext>
            </p:extLst>
          </p:nvPr>
        </p:nvGraphicFramePr>
        <p:xfrm>
          <a:off x="332912" y="1376187"/>
          <a:ext cx="8449325" cy="2218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014">
                  <a:extLst>
                    <a:ext uri="{9D8B030D-6E8A-4147-A177-3AD203B41FA5}">
                      <a16:colId xmlns:a16="http://schemas.microsoft.com/office/drawing/2014/main" val="805816552"/>
                    </a:ext>
                  </a:extLst>
                </a:gridCol>
                <a:gridCol w="1666760">
                  <a:extLst>
                    <a:ext uri="{9D8B030D-6E8A-4147-A177-3AD203B41FA5}">
                      <a16:colId xmlns:a16="http://schemas.microsoft.com/office/drawing/2014/main" val="1449906904"/>
                    </a:ext>
                  </a:extLst>
                </a:gridCol>
                <a:gridCol w="5186551">
                  <a:extLst>
                    <a:ext uri="{9D8B030D-6E8A-4147-A177-3AD203B41FA5}">
                      <a16:colId xmlns:a16="http://schemas.microsoft.com/office/drawing/2014/main" val="2840850006"/>
                    </a:ext>
                  </a:extLst>
                </a:gridCol>
              </a:tblGrid>
              <a:tr h="448243">
                <a:tc>
                  <a:txBody>
                    <a:bodyPr/>
                    <a:lstStyle/>
                    <a:p>
                      <a:r>
                        <a:rPr lang="en-US" sz="2000"/>
                        <a:t>What?</a:t>
                      </a:r>
                    </a:p>
                  </a:txBody>
                  <a:tcPr marL="101873" marR="101873" marT="50937" marB="5093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When?</a:t>
                      </a:r>
                    </a:p>
                  </a:txBody>
                  <a:tcPr marL="101873" marR="101873" marT="50937" marB="5093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Where?</a:t>
                      </a:r>
                    </a:p>
                  </a:txBody>
                  <a:tcPr marL="101873" marR="101873" marT="50937" marB="50937"/>
                </a:tc>
                <a:extLst>
                  <a:ext uri="{0D108BD9-81ED-4DB2-BD59-A6C34878D82A}">
                    <a16:rowId xmlns:a16="http://schemas.microsoft.com/office/drawing/2014/main" val="357001678"/>
                  </a:ext>
                </a:extLst>
              </a:tr>
              <a:tr h="753862">
                <a:tc>
                  <a:txBody>
                    <a:bodyPr/>
                    <a:lstStyle/>
                    <a:p>
                      <a:r>
                        <a:rPr lang="en-US" sz="2000"/>
                        <a:t>Trends documents</a:t>
                      </a:r>
                    </a:p>
                  </a:txBody>
                  <a:tcPr marL="101873" marR="101873" marT="50937" marB="5093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3:30 pm ET 11/10/20</a:t>
                      </a:r>
                    </a:p>
                  </a:txBody>
                  <a:tcPr marL="101873" marR="101873" marT="50937" marB="50937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hlinkClick r:id="rId3"/>
                        </a:rPr>
                        <a:t>www.ceph.org/trends2020</a:t>
                      </a:r>
                      <a:endParaRPr lang="en-US" sz="2000"/>
                    </a:p>
                  </a:txBody>
                  <a:tcPr marL="101873" marR="101873" marT="50937" marB="50937"/>
                </a:tc>
                <a:extLst>
                  <a:ext uri="{0D108BD9-81ED-4DB2-BD59-A6C34878D82A}">
                    <a16:rowId xmlns:a16="http://schemas.microsoft.com/office/drawing/2014/main" val="492091551"/>
                  </a:ext>
                </a:extLst>
              </a:tr>
              <a:tr h="749370">
                <a:tc>
                  <a:txBody>
                    <a:bodyPr/>
                    <a:lstStyle/>
                    <a:p>
                      <a:r>
                        <a:rPr lang="en-US" sz="2000" dirty="0"/>
                        <a:t>Slides &amp; webinar recording</a:t>
                      </a:r>
                    </a:p>
                  </a:txBody>
                  <a:tcPr marL="101873" marR="101873" marT="50937" marB="50937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12:00 pm ET</a:t>
                      </a:r>
                    </a:p>
                    <a:p>
                      <a:r>
                        <a:rPr lang="en-US" sz="2000"/>
                        <a:t>11/11/20</a:t>
                      </a:r>
                    </a:p>
                  </a:txBody>
                  <a:tcPr marL="101873" marR="101873" marT="50937" marB="50937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hlinkClick r:id="rId4"/>
                        </a:rPr>
                        <a:t>https://ceph.org/constituents/schools/faqs/pres/</a:t>
                      </a:r>
                      <a:endParaRPr lang="en-US" sz="20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101873" marR="101873" marT="50937" marB="50937"/>
                </a:tc>
                <a:extLst>
                  <a:ext uri="{0D108BD9-81ED-4DB2-BD59-A6C34878D82A}">
                    <a16:rowId xmlns:a16="http://schemas.microsoft.com/office/drawing/2014/main" val="538138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874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883F11E-ECB3-4046-A121-A45C6FF6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36747-DAA4-4318-A951-027819626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1370517"/>
            <a:ext cx="4281267" cy="19825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>
                <a:solidFill>
                  <a:schemeClr val="accent1"/>
                </a:solidFill>
              </a:rPr>
              <a:t>Phillip Williams, CEPH President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F77191-9839-40D9-B04E-85DF01BB0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289597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007B11-F4C3-4A9E-AAA8-D52C8C1AD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479" y="457200"/>
            <a:ext cx="2289599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1D0F6C-C993-4E97-A103-9448E35FE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453643"/>
            <a:ext cx="3757041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B28B346-1639-4F05-9EBC-808A9DC66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059" y="723899"/>
            <a:ext cx="3757041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75734-84A0-46F1-8702-1C09524B7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4" b="14763"/>
          <a:stretch/>
        </p:blipFill>
        <p:spPr>
          <a:xfrm>
            <a:off x="5534659" y="1787361"/>
            <a:ext cx="2791841" cy="35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4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 100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9" name="Rectangle 102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60" name="Rectangle 104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61" name="Rectangle 106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62" name="Rectangle 108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9143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at is Individual Context and Why You Should Care - Cheryl B. McMillan">
            <a:extLst>
              <a:ext uri="{FF2B5EF4-FFF2-40B4-BE49-F238E27FC236}">
                <a16:creationId xmlns:a16="http://schemas.microsoft.com/office/drawing/2014/main" id="{E430BB3D-C2A2-4817-A754-5BB1B6F2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80" y="1857337"/>
            <a:ext cx="5125883" cy="34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Rectangle 110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723899"/>
            <a:ext cx="277749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4622D6-A614-41EC-BAEB-5C1D70E9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419225"/>
            <a:ext cx="2311182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>
                <a:solidFill>
                  <a:srgbClr val="FFFFFF"/>
                </a:solidFill>
              </a:rPr>
              <a:t>2016 criteria CHANGES</a:t>
            </a:r>
          </a:p>
        </p:txBody>
      </p:sp>
    </p:spTree>
    <p:extLst>
      <p:ext uri="{BB962C8B-B14F-4D97-AF65-F5344CB8AC3E}">
        <p14:creationId xmlns:p14="http://schemas.microsoft.com/office/powerpoint/2010/main" val="714692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28DDD-9641-43BA-944D-79B06870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1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550EE-79E2-427A-A5CE-AB721187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71" y="1037967"/>
            <a:ext cx="2290568" cy="4709131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FIVE CORE AREAS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A2954-062E-4B72-A97B-0B066FB15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A29A6-E0B1-40CD-ADF7-7B8E932A3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D5F866-AD72-475A-B6C6-54E4577D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2BAD4C-6EA9-4F10-92D4-A1C8C53DA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5138" y="723898"/>
            <a:ext cx="5623962" cy="5676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14984C-1BF0-499C-9310-4551F5C8C0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173673"/>
              </p:ext>
            </p:extLst>
          </p:nvPr>
        </p:nvGraphicFramePr>
        <p:xfrm>
          <a:off x="3448828" y="1037967"/>
          <a:ext cx="5259278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2D0C27-4082-4841-BC33-B17B519A9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711" y="5973222"/>
            <a:ext cx="921351" cy="3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1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F86BF9-2A7B-44EB-AADC-F78E85C5172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05776529"/>
              </p:ext>
            </p:extLst>
          </p:nvPr>
        </p:nvGraphicFramePr>
        <p:xfrm>
          <a:off x="0" y="1447800"/>
          <a:ext cx="5386388" cy="427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5A0F284-0329-4653-AF34-6A227026A4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95940"/>
              </p:ext>
            </p:extLst>
          </p:nvPr>
        </p:nvGraphicFramePr>
        <p:xfrm>
          <a:off x="4075567" y="1376127"/>
          <a:ext cx="5068433" cy="4444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6A7D1D-DB92-4750-83B0-2014B97CE378}"/>
              </a:ext>
            </a:extLst>
          </p:cNvPr>
          <p:cNvSpPr txBox="1"/>
          <p:nvPr/>
        </p:nvSpPr>
        <p:spPr>
          <a:xfrm>
            <a:off x="2889186" y="801469"/>
            <a:ext cx="362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cap="all" dirty="0">
                <a:solidFill>
                  <a:schemeClr val="accent1">
                    <a:lumMod val="75000"/>
                  </a:schemeClr>
                </a:solidFill>
              </a:rPr>
              <a:t>Before &amp; After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8C4A198-F73A-4816-8159-C3F59E2B3ED8}"/>
              </a:ext>
            </a:extLst>
          </p:cNvPr>
          <p:cNvSpPr/>
          <p:nvPr/>
        </p:nvSpPr>
        <p:spPr>
          <a:xfrm>
            <a:off x="4247582" y="2064662"/>
            <a:ext cx="769545" cy="1855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4D32B3-80F1-4E4A-B19E-CB21FF12384C}"/>
              </a:ext>
            </a:extLst>
          </p:cNvPr>
          <p:cNvSpPr/>
          <p:nvPr/>
        </p:nvSpPr>
        <p:spPr>
          <a:xfrm>
            <a:off x="4247582" y="3108829"/>
            <a:ext cx="769545" cy="1855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5AFCE8E-8998-4628-867C-D6C4F19C54B9}"/>
              </a:ext>
            </a:extLst>
          </p:cNvPr>
          <p:cNvSpPr/>
          <p:nvPr/>
        </p:nvSpPr>
        <p:spPr>
          <a:xfrm>
            <a:off x="4247582" y="3957433"/>
            <a:ext cx="769545" cy="1855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9EA00B9-5A29-4BC6-A547-320B9FD17CB0}"/>
              </a:ext>
            </a:extLst>
          </p:cNvPr>
          <p:cNvSpPr/>
          <p:nvPr/>
        </p:nvSpPr>
        <p:spPr>
          <a:xfrm>
            <a:off x="4381877" y="4898835"/>
            <a:ext cx="635250" cy="1855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4603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811419"/>
      </a:accent1>
      <a:accent2>
        <a:srgbClr val="D0201C"/>
      </a:accent2>
      <a:accent3>
        <a:srgbClr val="E37B5F"/>
      </a:accent3>
      <a:accent4>
        <a:srgbClr val="5F6062"/>
      </a:accent4>
      <a:accent5>
        <a:srgbClr val="5FE3CF"/>
      </a:accent5>
      <a:accent6>
        <a:srgbClr val="141F81"/>
      </a:accent6>
      <a:hlink>
        <a:srgbClr val="1C2BBA"/>
      </a:hlink>
      <a:folHlink>
        <a:srgbClr val="54E2CE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D0201C"/>
    </a:accent1>
    <a:accent2>
      <a:srgbClr val="811419"/>
    </a:accent2>
    <a:accent3>
      <a:srgbClr val="E37B5F"/>
    </a:accent3>
    <a:accent4>
      <a:srgbClr val="5F6062"/>
    </a:accent4>
    <a:accent5>
      <a:srgbClr val="5FE3CF"/>
    </a:accent5>
    <a:accent6>
      <a:srgbClr val="141F81"/>
    </a:accent6>
    <a:hlink>
      <a:srgbClr val="1C2BBA"/>
    </a:hlink>
    <a:folHlink>
      <a:srgbClr val="54E2CE"/>
    </a:folHlink>
  </a:clrScheme>
  <a:fontScheme name="Dividend">
    <a:majorFont>
      <a:latin typeface="Gill Sans MT" panose="020B0502020104020203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Gill Sans MT" panose="020B0502020104020203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Dividend">
    <a:fillStyleLst>
      <a:solidFill>
        <a:schemeClr val="phClr"/>
      </a:solidFill>
      <a:gradFill rotWithShape="1">
        <a:gsLst>
          <a:gs pos="0">
            <a:schemeClr val="phClr">
              <a:tint val="68000"/>
              <a:alpha val="90000"/>
              <a:lumMod val="100000"/>
            </a:schemeClr>
          </a:gs>
          <a:gs pos="100000">
            <a:schemeClr val="phClr">
              <a:tint val="90000"/>
              <a:lumMod val="95000"/>
            </a:schemeClr>
          </a:gs>
        </a:gsLst>
        <a:lin ang="5400000" scaled="1"/>
      </a:gradFill>
      <a:gradFill rotWithShape="1">
        <a:gsLst>
          <a:gs pos="0">
            <a:schemeClr val="phClr">
              <a:tint val="98000"/>
              <a:lumMod val="110000"/>
            </a:schemeClr>
          </a:gs>
          <a:gs pos="84000">
            <a:schemeClr val="phClr">
              <a:shade val="90000"/>
              <a:lumMod val="88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>
            <a:lumMod val="90000"/>
          </a:schemeClr>
        </a:solidFill>
        <a:prstDash val="solid"/>
      </a:ln>
      <a:ln w="22225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55000"/>
            </a:srgbClr>
          </a:outerShdw>
        </a:effectLst>
      </a:effectStyle>
      <a:effectStyle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88000">
            <a:schemeClr val="phClr">
              <a:shade val="94000"/>
              <a:satMod val="110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8000"/>
              <a:satMod val="110000"/>
              <a:lumMod val="8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E0472A0-A0C4-4CB7-94D8-A226E7A3A865}">
  <we:reference id="wa200002185" version="1.0.0.0" store="en-US" storeType="OMEX"/>
  <we:alternateReferences>
    <we:reference id="wa200002185" version="1.0.0.0" store="WA200002185" storeType="OMEX"/>
  </we:alternateReferences>
  <we:properties>
    <we:property name="userStatus" value="true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1528</Words>
  <Application>Microsoft Office PowerPoint</Application>
  <PresentationFormat>On-screen Show (4:3)</PresentationFormat>
  <Paragraphs>468</Paragraphs>
  <Slides>55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Calibri</vt:lpstr>
      <vt:lpstr>Gill Sans MT</vt:lpstr>
      <vt:lpstr>Wingdings</vt:lpstr>
      <vt:lpstr>Wingdings 2</vt:lpstr>
      <vt:lpstr>Dividend</vt:lpstr>
      <vt:lpstr>PowerPoint Presentation</vt:lpstr>
      <vt:lpstr> Welcome!  Laura rasar King,  CEPH Executive Director</vt:lpstr>
      <vt:lpstr>AFTER THE WEBINAR</vt:lpstr>
      <vt:lpstr>TRENDS 2020</vt:lpstr>
      <vt:lpstr>QUESTIONS AT THE END</vt:lpstr>
      <vt:lpstr>Phillip Williams, CEPH President</vt:lpstr>
      <vt:lpstr>2016 criteria CHANGES</vt:lpstr>
      <vt:lpstr>FIVE CORE AREAS</vt:lpstr>
      <vt:lpstr>PowerPoint Presentation</vt:lpstr>
      <vt:lpstr>“Programs of study”</vt:lpstr>
      <vt:lpstr>Creating the Report</vt:lpstr>
      <vt:lpstr>Documents &amp; information format</vt:lpstr>
      <vt:lpstr>PowerPoint Presentation</vt:lpstr>
      <vt:lpstr>Key takeaways:  information &amp; observations</vt:lpstr>
      <vt:lpstr>Accredited units</vt:lpstr>
      <vt:lpstr>Fast facts</vt:lpstr>
      <vt:lpstr>Top Concentrations</vt:lpstr>
      <vt:lpstr>MPH Trends</vt:lpstr>
      <vt:lpstr>ACCREDITED MPH DEGREES</vt:lpstr>
      <vt:lpstr>Top 10 MPH programs of study</vt:lpstr>
      <vt:lpstr>Beyond the  top 10 concentrations</vt:lpstr>
      <vt:lpstr>MPH Curriculum Design Categories</vt:lpstr>
      <vt:lpstr>Most common designs</vt:lpstr>
      <vt:lpstr>Curriculum Design A</vt:lpstr>
      <vt:lpstr>Curriculum Design B: Example 1</vt:lpstr>
      <vt:lpstr>Curriculum Design B: Example 2</vt:lpstr>
      <vt:lpstr>Curriculum Design B: Example 3</vt:lpstr>
      <vt:lpstr>PowerPoint Presentation</vt:lpstr>
      <vt:lpstr>Curriculum B:  Common course additions</vt:lpstr>
      <vt:lpstr>Curriculum B examples</vt:lpstr>
      <vt:lpstr>Curriculum C: Example 1</vt:lpstr>
      <vt:lpstr>Curriculum C: Example 2</vt:lpstr>
      <vt:lpstr>Required Classes: Category C</vt:lpstr>
      <vt:lpstr>Sample Course titles</vt:lpstr>
      <vt:lpstr>MS Trends</vt:lpstr>
      <vt:lpstr>Accredited ms degrees</vt:lpstr>
      <vt:lpstr>Bachelor’s trends</vt:lpstr>
      <vt:lpstr>Accredited bachelor’s degrees</vt:lpstr>
      <vt:lpstr>Of the 91 units offering bachelor’s degrees…</vt:lpstr>
      <vt:lpstr>Growth in bachelor’s degrees</vt:lpstr>
      <vt:lpstr>Doctoral trends</vt:lpstr>
      <vt:lpstr>Accredited Doctoral Degrees</vt:lpstr>
      <vt:lpstr>Top 6 doctoral programs of study</vt:lpstr>
      <vt:lpstr>DrPH curriculum</vt:lpstr>
      <vt:lpstr>Consistent trends</vt:lpstr>
      <vt:lpstr>What does it look like?</vt:lpstr>
      <vt:lpstr>Other interesting Trends</vt:lpstr>
      <vt:lpstr>Environmental Health programs of study:  2017-2020</vt:lpstr>
      <vt:lpstr>245 programs of study in EHS</vt:lpstr>
      <vt:lpstr>94% of SPH offer at least ONE EHS degree</vt:lpstr>
      <vt:lpstr>84% of mph require EHS class</vt:lpstr>
      <vt:lpstr>PowerPoint Presentation</vt:lpstr>
      <vt:lpstr>Thank you!</vt:lpstr>
      <vt:lpstr>REMINDER ON QUESTIONS</vt:lpstr>
      <vt:lpstr>Reminder: accessing the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Mollie Mulvanity</dc:creator>
  <cp:lastModifiedBy>Nicole E. Williams</cp:lastModifiedBy>
  <cp:revision>16</cp:revision>
  <dcterms:created xsi:type="dcterms:W3CDTF">2020-11-05T20:36:46Z</dcterms:created>
  <dcterms:modified xsi:type="dcterms:W3CDTF">2020-11-11T16:53:34Z</dcterms:modified>
</cp:coreProperties>
</file>