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3" r:id="rId2"/>
  </p:sldMasterIdLst>
  <p:notesMasterIdLst>
    <p:notesMasterId r:id="rId49"/>
  </p:notesMasterIdLst>
  <p:sldIdLst>
    <p:sldId id="552" r:id="rId3"/>
    <p:sldId id="293" r:id="rId4"/>
    <p:sldId id="554" r:id="rId5"/>
    <p:sldId id="331" r:id="rId6"/>
    <p:sldId id="555" r:id="rId7"/>
    <p:sldId id="531" r:id="rId8"/>
    <p:sldId id="410" r:id="rId9"/>
    <p:sldId id="556" r:id="rId10"/>
    <p:sldId id="534" r:id="rId11"/>
    <p:sldId id="528" r:id="rId12"/>
    <p:sldId id="526" r:id="rId13"/>
    <p:sldId id="529" r:id="rId14"/>
    <p:sldId id="533" r:id="rId15"/>
    <p:sldId id="413" r:id="rId16"/>
    <p:sldId id="399" r:id="rId17"/>
    <p:sldId id="408" r:id="rId18"/>
    <p:sldId id="409" r:id="rId19"/>
    <p:sldId id="530" r:id="rId20"/>
    <p:sldId id="547" r:id="rId21"/>
    <p:sldId id="414" r:id="rId22"/>
    <p:sldId id="532" r:id="rId23"/>
    <p:sldId id="416" r:id="rId24"/>
    <p:sldId id="417" r:id="rId25"/>
    <p:sldId id="549" r:id="rId26"/>
    <p:sldId id="550" r:id="rId27"/>
    <p:sldId id="551" r:id="rId28"/>
    <p:sldId id="535" r:id="rId29"/>
    <p:sldId id="421" r:id="rId30"/>
    <p:sldId id="536" r:id="rId31"/>
    <p:sldId id="537" r:id="rId32"/>
    <p:sldId id="538" r:id="rId33"/>
    <p:sldId id="540" r:id="rId34"/>
    <p:sldId id="541" r:id="rId35"/>
    <p:sldId id="542" r:id="rId36"/>
    <p:sldId id="543" r:id="rId37"/>
    <p:sldId id="423" r:id="rId38"/>
    <p:sldId id="544" r:id="rId39"/>
    <p:sldId id="545" r:id="rId40"/>
    <p:sldId id="422" r:id="rId41"/>
    <p:sldId id="426" r:id="rId42"/>
    <p:sldId id="427" r:id="rId43"/>
    <p:sldId id="428" r:id="rId44"/>
    <p:sldId id="424" r:id="rId45"/>
    <p:sldId id="425" r:id="rId46"/>
    <p:sldId id="522" r:id="rId47"/>
    <p:sldId id="51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ie Mulvanity" initials="MM" lastIdx="1" clrIdx="0">
    <p:extLst>
      <p:ext uri="{19B8F6BF-5375-455C-9EA6-DF929625EA0E}">
        <p15:presenceInfo xmlns:p15="http://schemas.microsoft.com/office/powerpoint/2012/main" userId="S::mmulvanity@ceph.org::b253a45a-00a1-4adb-b67c-3957340e4c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9" autoAdjust="0"/>
    <p:restoredTop sz="78496" autoAdjust="0"/>
  </p:normalViewPr>
  <p:slideViewPr>
    <p:cSldViewPr snapToGrid="0">
      <p:cViewPr varScale="1">
        <p:scale>
          <a:sx n="59" d="100"/>
          <a:sy n="59" d="100"/>
        </p:scale>
        <p:origin x="1686"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D03BB-C45D-45DE-9CA2-89CD38D249B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9009CD-EFA8-4280-BB7B-11E687A90AD3}">
      <dgm:prSet/>
      <dgm:spPr/>
      <dgm:t>
        <a:bodyPr/>
        <a:lstStyle/>
        <a:p>
          <a:pPr>
            <a:lnSpc>
              <a:spcPct val="100000"/>
            </a:lnSpc>
          </a:pPr>
          <a:r>
            <a:rPr lang="en-US" b="0" dirty="0"/>
            <a:t>Up to 1.0 CPH recertification credit</a:t>
          </a:r>
          <a:endParaRPr lang="en-US" dirty="0"/>
        </a:p>
      </dgm:t>
    </dgm:pt>
    <dgm:pt modelId="{FD51C522-9908-4C71-8C77-84C28D5CC4FB}" type="parTrans" cxnId="{A4EAEACD-4991-4975-9740-0C74811DD865}">
      <dgm:prSet/>
      <dgm:spPr/>
      <dgm:t>
        <a:bodyPr/>
        <a:lstStyle/>
        <a:p>
          <a:endParaRPr lang="en-US"/>
        </a:p>
      </dgm:t>
    </dgm:pt>
    <dgm:pt modelId="{C891668A-2BDA-45FF-937B-8116B932E61F}" type="sibTrans" cxnId="{A4EAEACD-4991-4975-9740-0C74811DD865}">
      <dgm:prSet/>
      <dgm:spPr/>
      <dgm:t>
        <a:bodyPr/>
        <a:lstStyle/>
        <a:p>
          <a:endParaRPr lang="en-US"/>
        </a:p>
      </dgm:t>
    </dgm:pt>
    <dgm:pt modelId="{4C9A798F-0FF7-4AB4-A7F1-5F88C09FCECA}">
      <dgm:prSet/>
      <dgm:spPr/>
      <dgm:t>
        <a:bodyPr/>
        <a:lstStyle/>
        <a:p>
          <a:pPr>
            <a:lnSpc>
              <a:spcPct val="100000"/>
            </a:lnSpc>
          </a:pPr>
          <a:r>
            <a:rPr lang="en-US" b="0" dirty="0"/>
            <a:t>Slides &amp; recording on website within 24 hours</a:t>
          </a:r>
          <a:endParaRPr lang="en-US" dirty="0"/>
        </a:p>
      </dgm:t>
    </dgm:pt>
    <dgm:pt modelId="{08EA535C-4508-4905-9410-A1590D140939}" type="parTrans" cxnId="{6685DCC9-E024-4F28-AB62-0C6530F67053}">
      <dgm:prSet/>
      <dgm:spPr/>
      <dgm:t>
        <a:bodyPr/>
        <a:lstStyle/>
        <a:p>
          <a:endParaRPr lang="en-US"/>
        </a:p>
      </dgm:t>
    </dgm:pt>
    <dgm:pt modelId="{245FF2F6-DCD9-4C4F-93DB-4E9DC570D090}" type="sibTrans" cxnId="{6685DCC9-E024-4F28-AB62-0C6530F67053}">
      <dgm:prSet/>
      <dgm:spPr/>
      <dgm:t>
        <a:bodyPr/>
        <a:lstStyle/>
        <a:p>
          <a:endParaRPr lang="en-US"/>
        </a:p>
      </dgm:t>
    </dgm:pt>
    <dgm:pt modelId="{0FF05AF3-CDD9-4C9C-9563-4AB1BEA1985B}">
      <dgm:prSet/>
      <dgm:spPr/>
      <dgm:t>
        <a:bodyPr/>
        <a:lstStyle/>
        <a:p>
          <a:pPr>
            <a:lnSpc>
              <a:spcPct val="100000"/>
            </a:lnSpc>
          </a:pPr>
          <a:r>
            <a:rPr lang="en-US" b="0" dirty="0"/>
            <a:t>FAQs and Webinars page</a:t>
          </a:r>
          <a:endParaRPr lang="en-US" dirty="0"/>
        </a:p>
      </dgm:t>
    </dgm:pt>
    <dgm:pt modelId="{66E0CC21-1FD7-45D9-8E90-F26300A919DC}" type="parTrans" cxnId="{E68C833E-22E8-4A21-9471-E524D826FD13}">
      <dgm:prSet/>
      <dgm:spPr/>
      <dgm:t>
        <a:bodyPr/>
        <a:lstStyle/>
        <a:p>
          <a:endParaRPr lang="en-US"/>
        </a:p>
      </dgm:t>
    </dgm:pt>
    <dgm:pt modelId="{3D63E305-D866-4440-9700-CD971D5BD6DC}" type="sibTrans" cxnId="{E68C833E-22E8-4A21-9471-E524D826FD13}">
      <dgm:prSet/>
      <dgm:spPr/>
      <dgm:t>
        <a:bodyPr/>
        <a:lstStyle/>
        <a:p>
          <a:endParaRPr lang="en-US"/>
        </a:p>
      </dgm:t>
    </dgm:pt>
    <dgm:pt modelId="{A189413C-5369-4772-A7B3-A820A7C9989A}" type="pres">
      <dgm:prSet presAssocID="{997D03BB-C45D-45DE-9CA2-89CD38D249B4}" presName="root" presStyleCnt="0">
        <dgm:presLayoutVars>
          <dgm:dir/>
          <dgm:resizeHandles val="exact"/>
        </dgm:presLayoutVars>
      </dgm:prSet>
      <dgm:spPr/>
    </dgm:pt>
    <dgm:pt modelId="{C50DC472-3B66-438E-90D7-12AA5784EFF6}" type="pres">
      <dgm:prSet presAssocID="{E29009CD-EFA8-4280-BB7B-11E687A90AD3}" presName="compNode" presStyleCnt="0"/>
      <dgm:spPr/>
    </dgm:pt>
    <dgm:pt modelId="{14EC155A-3FDC-4341-A407-8A564E5BB850}" type="pres">
      <dgm:prSet presAssocID="{E29009CD-EFA8-4280-BB7B-11E687A90AD3}" presName="bgRect" presStyleLbl="bgShp" presStyleIdx="0" presStyleCnt="2"/>
      <dgm:spPr>
        <a:solidFill>
          <a:schemeClr val="accent4">
            <a:lumMod val="60000"/>
            <a:lumOff val="40000"/>
          </a:schemeClr>
        </a:solidFill>
      </dgm:spPr>
    </dgm:pt>
    <dgm:pt modelId="{CD363047-D6FB-4E39-9A30-6DDB0D6D2D82}" type="pres">
      <dgm:prSet presAssocID="{E29009CD-EFA8-4280-BB7B-11E687A90AD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E3B74B3-96D8-40B8-B819-AAEFC251DD92}" type="pres">
      <dgm:prSet presAssocID="{E29009CD-EFA8-4280-BB7B-11E687A90AD3}" presName="spaceRect" presStyleCnt="0"/>
      <dgm:spPr/>
    </dgm:pt>
    <dgm:pt modelId="{18CF3FE1-6A33-4CFA-B61B-854A1993F2B0}" type="pres">
      <dgm:prSet presAssocID="{E29009CD-EFA8-4280-BB7B-11E687A90AD3}" presName="parTx" presStyleLbl="revTx" presStyleIdx="0" presStyleCnt="3">
        <dgm:presLayoutVars>
          <dgm:chMax val="0"/>
          <dgm:chPref val="0"/>
        </dgm:presLayoutVars>
      </dgm:prSet>
      <dgm:spPr/>
    </dgm:pt>
    <dgm:pt modelId="{270A70B4-5BB2-4D53-84F3-08D1EFB4F087}" type="pres">
      <dgm:prSet presAssocID="{C891668A-2BDA-45FF-937B-8116B932E61F}" presName="sibTrans" presStyleCnt="0"/>
      <dgm:spPr/>
    </dgm:pt>
    <dgm:pt modelId="{BAAC9E27-DD5C-40A2-A19E-B5C86B5DA945}" type="pres">
      <dgm:prSet presAssocID="{4C9A798F-0FF7-4AB4-A7F1-5F88C09FCECA}" presName="compNode" presStyleCnt="0"/>
      <dgm:spPr/>
    </dgm:pt>
    <dgm:pt modelId="{B719CBF6-A499-461F-B30A-F560247C4A22}" type="pres">
      <dgm:prSet presAssocID="{4C9A798F-0FF7-4AB4-A7F1-5F88C09FCECA}" presName="bgRect" presStyleLbl="bgShp" presStyleIdx="1" presStyleCnt="2" custLinFactNeighborX="-1142" custLinFactNeighborY="-4836"/>
      <dgm:spPr/>
    </dgm:pt>
    <dgm:pt modelId="{C6249D20-F82B-4BB7-92A6-7965E2948661}" type="pres">
      <dgm:prSet presAssocID="{4C9A798F-0FF7-4AB4-A7F1-5F88C09FCEC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866455AD-8142-41CC-B4B7-F979E936DB76}" type="pres">
      <dgm:prSet presAssocID="{4C9A798F-0FF7-4AB4-A7F1-5F88C09FCECA}" presName="spaceRect" presStyleCnt="0"/>
      <dgm:spPr/>
    </dgm:pt>
    <dgm:pt modelId="{9CE199AE-3662-42A9-B265-55190F9DFBC9}" type="pres">
      <dgm:prSet presAssocID="{4C9A798F-0FF7-4AB4-A7F1-5F88C09FCECA}" presName="parTx" presStyleLbl="revTx" presStyleIdx="1" presStyleCnt="3">
        <dgm:presLayoutVars>
          <dgm:chMax val="0"/>
          <dgm:chPref val="0"/>
        </dgm:presLayoutVars>
      </dgm:prSet>
      <dgm:spPr/>
    </dgm:pt>
    <dgm:pt modelId="{56E0F79F-03CB-4F91-8C13-9B3BAB4A014F}" type="pres">
      <dgm:prSet presAssocID="{4C9A798F-0FF7-4AB4-A7F1-5F88C09FCECA}" presName="desTx" presStyleLbl="revTx" presStyleIdx="2" presStyleCnt="3">
        <dgm:presLayoutVars/>
      </dgm:prSet>
      <dgm:spPr/>
    </dgm:pt>
  </dgm:ptLst>
  <dgm:cxnLst>
    <dgm:cxn modelId="{0ED2FE2E-32AC-4482-BA29-35EED8E12886}" type="presOf" srcId="{997D03BB-C45D-45DE-9CA2-89CD38D249B4}" destId="{A189413C-5369-4772-A7B3-A820A7C9989A}" srcOrd="0" destOrd="0" presId="urn:microsoft.com/office/officeart/2018/2/layout/IconVerticalSolidList"/>
    <dgm:cxn modelId="{E68C833E-22E8-4A21-9471-E524D826FD13}" srcId="{4C9A798F-0FF7-4AB4-A7F1-5F88C09FCECA}" destId="{0FF05AF3-CDD9-4C9C-9563-4AB1BEA1985B}" srcOrd="0" destOrd="0" parTransId="{66E0CC21-1FD7-45D9-8E90-F26300A919DC}" sibTransId="{3D63E305-D866-4440-9700-CD971D5BD6DC}"/>
    <dgm:cxn modelId="{CDF6F042-2C42-4205-823A-D6CE7B03C96E}" type="presOf" srcId="{E29009CD-EFA8-4280-BB7B-11E687A90AD3}" destId="{18CF3FE1-6A33-4CFA-B61B-854A1993F2B0}" srcOrd="0" destOrd="0" presId="urn:microsoft.com/office/officeart/2018/2/layout/IconVerticalSolidList"/>
    <dgm:cxn modelId="{19523279-822E-4A05-8B00-C3045E1B1BBF}" type="presOf" srcId="{4C9A798F-0FF7-4AB4-A7F1-5F88C09FCECA}" destId="{9CE199AE-3662-42A9-B265-55190F9DFBC9}" srcOrd="0" destOrd="0" presId="urn:microsoft.com/office/officeart/2018/2/layout/IconVerticalSolidList"/>
    <dgm:cxn modelId="{E24C08AB-67C5-49F3-B098-62917FD49921}" type="presOf" srcId="{0FF05AF3-CDD9-4C9C-9563-4AB1BEA1985B}" destId="{56E0F79F-03CB-4F91-8C13-9B3BAB4A014F}" srcOrd="0" destOrd="0" presId="urn:microsoft.com/office/officeart/2018/2/layout/IconVerticalSolidList"/>
    <dgm:cxn modelId="{6685DCC9-E024-4F28-AB62-0C6530F67053}" srcId="{997D03BB-C45D-45DE-9CA2-89CD38D249B4}" destId="{4C9A798F-0FF7-4AB4-A7F1-5F88C09FCECA}" srcOrd="1" destOrd="0" parTransId="{08EA535C-4508-4905-9410-A1590D140939}" sibTransId="{245FF2F6-DCD9-4C4F-93DB-4E9DC570D090}"/>
    <dgm:cxn modelId="{A4EAEACD-4991-4975-9740-0C74811DD865}" srcId="{997D03BB-C45D-45DE-9CA2-89CD38D249B4}" destId="{E29009CD-EFA8-4280-BB7B-11E687A90AD3}" srcOrd="0" destOrd="0" parTransId="{FD51C522-9908-4C71-8C77-84C28D5CC4FB}" sibTransId="{C891668A-2BDA-45FF-937B-8116B932E61F}"/>
    <dgm:cxn modelId="{BD5383E8-0269-4742-B520-5D7242D23185}" type="presParOf" srcId="{A189413C-5369-4772-A7B3-A820A7C9989A}" destId="{C50DC472-3B66-438E-90D7-12AA5784EFF6}" srcOrd="0" destOrd="0" presId="urn:microsoft.com/office/officeart/2018/2/layout/IconVerticalSolidList"/>
    <dgm:cxn modelId="{C9CF633B-21CB-499F-9111-19CD6D3B7CDB}" type="presParOf" srcId="{C50DC472-3B66-438E-90D7-12AA5784EFF6}" destId="{14EC155A-3FDC-4341-A407-8A564E5BB850}" srcOrd="0" destOrd="0" presId="urn:microsoft.com/office/officeart/2018/2/layout/IconVerticalSolidList"/>
    <dgm:cxn modelId="{7F3724D1-575F-4F14-9075-248A28F1263D}" type="presParOf" srcId="{C50DC472-3B66-438E-90D7-12AA5784EFF6}" destId="{CD363047-D6FB-4E39-9A30-6DDB0D6D2D82}" srcOrd="1" destOrd="0" presId="urn:microsoft.com/office/officeart/2018/2/layout/IconVerticalSolidList"/>
    <dgm:cxn modelId="{7E87FAC0-3FD7-4114-96FB-77CED4630C17}" type="presParOf" srcId="{C50DC472-3B66-438E-90D7-12AA5784EFF6}" destId="{AE3B74B3-96D8-40B8-B819-AAEFC251DD92}" srcOrd="2" destOrd="0" presId="urn:microsoft.com/office/officeart/2018/2/layout/IconVerticalSolidList"/>
    <dgm:cxn modelId="{41FC4DBE-0924-48CB-9BA1-2C87E0690874}" type="presParOf" srcId="{C50DC472-3B66-438E-90D7-12AA5784EFF6}" destId="{18CF3FE1-6A33-4CFA-B61B-854A1993F2B0}" srcOrd="3" destOrd="0" presId="urn:microsoft.com/office/officeart/2018/2/layout/IconVerticalSolidList"/>
    <dgm:cxn modelId="{C8345C42-F513-4588-83E1-3E820096C0BD}" type="presParOf" srcId="{A189413C-5369-4772-A7B3-A820A7C9989A}" destId="{270A70B4-5BB2-4D53-84F3-08D1EFB4F087}" srcOrd="1" destOrd="0" presId="urn:microsoft.com/office/officeart/2018/2/layout/IconVerticalSolidList"/>
    <dgm:cxn modelId="{EDB358C6-9FF4-45B4-88A8-4F616FDF94FD}" type="presParOf" srcId="{A189413C-5369-4772-A7B3-A820A7C9989A}" destId="{BAAC9E27-DD5C-40A2-A19E-B5C86B5DA945}" srcOrd="2" destOrd="0" presId="urn:microsoft.com/office/officeart/2018/2/layout/IconVerticalSolidList"/>
    <dgm:cxn modelId="{DF860191-0A98-47C5-BBCF-930B3F86DE5A}" type="presParOf" srcId="{BAAC9E27-DD5C-40A2-A19E-B5C86B5DA945}" destId="{B719CBF6-A499-461F-B30A-F560247C4A22}" srcOrd="0" destOrd="0" presId="urn:microsoft.com/office/officeart/2018/2/layout/IconVerticalSolidList"/>
    <dgm:cxn modelId="{B2BB6D7E-3807-43B4-8E74-45451C79F980}" type="presParOf" srcId="{BAAC9E27-DD5C-40A2-A19E-B5C86B5DA945}" destId="{C6249D20-F82B-4BB7-92A6-7965E2948661}" srcOrd="1" destOrd="0" presId="urn:microsoft.com/office/officeart/2018/2/layout/IconVerticalSolidList"/>
    <dgm:cxn modelId="{581D024E-E428-4B9E-8EF8-3F489AD6569D}" type="presParOf" srcId="{BAAC9E27-DD5C-40A2-A19E-B5C86B5DA945}" destId="{866455AD-8142-41CC-B4B7-F979E936DB76}" srcOrd="2" destOrd="0" presId="urn:microsoft.com/office/officeart/2018/2/layout/IconVerticalSolidList"/>
    <dgm:cxn modelId="{D7F20385-1C53-4839-A3DE-2F7C2B18E617}" type="presParOf" srcId="{BAAC9E27-DD5C-40A2-A19E-B5C86B5DA945}" destId="{9CE199AE-3662-42A9-B265-55190F9DFBC9}" srcOrd="3" destOrd="0" presId="urn:microsoft.com/office/officeart/2018/2/layout/IconVerticalSolidList"/>
    <dgm:cxn modelId="{E17934E3-0265-4C73-B79C-F6BF1A72AF10}" type="presParOf" srcId="{BAAC9E27-DD5C-40A2-A19E-B5C86B5DA945}" destId="{56E0F79F-03CB-4F91-8C13-9B3BAB4A014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637289-0C8E-4678-BBD9-5DBBC9287B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FAF2EF0-5BAE-4D44-88D3-7456B3E94503}">
      <dgm:prSet custT="1"/>
      <dgm:spPr/>
      <dgm:t>
        <a:bodyPr/>
        <a:lstStyle/>
        <a:p>
          <a:pPr>
            <a:lnSpc>
              <a:spcPct val="100000"/>
            </a:lnSpc>
          </a:pPr>
          <a:r>
            <a:rPr lang="en-US" sz="2400" b="1" dirty="0"/>
            <a:t>Practical, applied work products produced for site’s use &amp; benefit</a:t>
          </a:r>
          <a:endParaRPr lang="en-US" sz="2400" dirty="0"/>
        </a:p>
      </dgm:t>
    </dgm:pt>
    <dgm:pt modelId="{F153B7FF-AFD7-4CFF-A343-F4D6D6291B2E}" type="parTrans" cxnId="{7B67821F-9289-4659-AB7C-4008229387B9}">
      <dgm:prSet/>
      <dgm:spPr/>
      <dgm:t>
        <a:bodyPr/>
        <a:lstStyle/>
        <a:p>
          <a:endParaRPr lang="en-US"/>
        </a:p>
      </dgm:t>
    </dgm:pt>
    <dgm:pt modelId="{872F7FEE-2663-4DCB-90B8-78D164F0CF52}" type="sibTrans" cxnId="{7B67821F-9289-4659-AB7C-4008229387B9}">
      <dgm:prSet/>
      <dgm:spPr/>
      <dgm:t>
        <a:bodyPr/>
        <a:lstStyle/>
        <a:p>
          <a:endParaRPr lang="en-US"/>
        </a:p>
      </dgm:t>
    </dgm:pt>
    <dgm:pt modelId="{DB3B11D2-FEAA-4B72-B718-9E044CF471E3}">
      <dgm:prSet custT="1"/>
      <dgm:spPr/>
      <dgm:t>
        <a:bodyPr/>
        <a:lstStyle/>
        <a:p>
          <a:pPr>
            <a:lnSpc>
              <a:spcPct val="100000"/>
            </a:lnSpc>
          </a:pPr>
          <a:r>
            <a:rPr lang="en-US" sz="2400" b="1" dirty="0"/>
            <a:t>Review based on at least 2 non-academic work products linked to comps</a:t>
          </a:r>
          <a:endParaRPr lang="en-US" sz="2400" dirty="0"/>
        </a:p>
      </dgm:t>
    </dgm:pt>
    <dgm:pt modelId="{DC24F56A-A115-428A-83F0-6341BD41554E}" type="parTrans" cxnId="{2E2A4314-AEB4-44F3-A631-3B416A5E5159}">
      <dgm:prSet/>
      <dgm:spPr/>
      <dgm:t>
        <a:bodyPr/>
        <a:lstStyle/>
        <a:p>
          <a:endParaRPr lang="en-US"/>
        </a:p>
      </dgm:t>
    </dgm:pt>
    <dgm:pt modelId="{CC92479C-1F4C-4A65-BA27-D556F9C2BD96}" type="sibTrans" cxnId="{2E2A4314-AEB4-44F3-A631-3B416A5E5159}">
      <dgm:prSet/>
      <dgm:spPr/>
      <dgm:t>
        <a:bodyPr/>
        <a:lstStyle/>
        <a:p>
          <a:endParaRPr lang="en-US"/>
        </a:p>
      </dgm:t>
    </dgm:pt>
    <dgm:pt modelId="{E9FA1796-116D-4308-BE81-39A313F8B33B}">
      <dgm:prSet/>
      <dgm:spPr/>
      <dgm:t>
        <a:bodyPr/>
        <a:lstStyle/>
        <a:p>
          <a:pPr>
            <a:lnSpc>
              <a:spcPct val="100000"/>
            </a:lnSpc>
          </a:pPr>
          <a:r>
            <a:rPr lang="en-US" b="1" dirty="0"/>
            <a:t>“Reflection papers, contact hour logs, scholarly papers prepared to allow faculty to assess the experience, poster presentations, and other documents required for academic purposes may not be counted toward the minimum of two work products”</a:t>
          </a:r>
          <a:endParaRPr lang="en-US" dirty="0"/>
        </a:p>
      </dgm:t>
    </dgm:pt>
    <dgm:pt modelId="{0BF5CAD9-67CD-4DF2-8859-CC6FB8219E13}" type="parTrans" cxnId="{584E3164-3AFF-4E3E-86AB-7ABBA449D963}">
      <dgm:prSet/>
      <dgm:spPr/>
      <dgm:t>
        <a:bodyPr/>
        <a:lstStyle/>
        <a:p>
          <a:endParaRPr lang="en-US"/>
        </a:p>
      </dgm:t>
    </dgm:pt>
    <dgm:pt modelId="{236A23F7-D0EC-4D72-A809-A9F7BE9C39EC}" type="sibTrans" cxnId="{584E3164-3AFF-4E3E-86AB-7ABBA449D963}">
      <dgm:prSet/>
      <dgm:spPr/>
      <dgm:t>
        <a:bodyPr/>
        <a:lstStyle/>
        <a:p>
          <a:endParaRPr lang="en-US"/>
        </a:p>
      </dgm:t>
    </dgm:pt>
    <dgm:pt modelId="{D09386FC-4EAD-40F8-ACE7-4937D1F70B8A}" type="pres">
      <dgm:prSet presAssocID="{0D637289-0C8E-4678-BBD9-5DBBC9287B3F}" presName="root" presStyleCnt="0">
        <dgm:presLayoutVars>
          <dgm:dir/>
          <dgm:resizeHandles val="exact"/>
        </dgm:presLayoutVars>
      </dgm:prSet>
      <dgm:spPr/>
    </dgm:pt>
    <dgm:pt modelId="{3E6AFC2F-D424-45C3-8CD2-BBD959579224}" type="pres">
      <dgm:prSet presAssocID="{5FAF2EF0-5BAE-4D44-88D3-7456B3E94503}" presName="compNode" presStyleCnt="0"/>
      <dgm:spPr/>
    </dgm:pt>
    <dgm:pt modelId="{E8A52103-0F31-4487-BA35-9CF391089C17}" type="pres">
      <dgm:prSet presAssocID="{5FAF2EF0-5BAE-4D44-88D3-7456B3E94503}" presName="bgRect" presStyleLbl="bgShp" presStyleIdx="0" presStyleCnt="3"/>
      <dgm:spPr/>
    </dgm:pt>
    <dgm:pt modelId="{D40F53AD-5ED6-4536-8D92-1CE4B7CF01C0}" type="pres">
      <dgm:prSet presAssocID="{5FAF2EF0-5BAE-4D44-88D3-7456B3E945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E2A56808-3796-497C-ACC1-C73CDAF4202F}" type="pres">
      <dgm:prSet presAssocID="{5FAF2EF0-5BAE-4D44-88D3-7456B3E94503}" presName="spaceRect" presStyleCnt="0"/>
      <dgm:spPr/>
    </dgm:pt>
    <dgm:pt modelId="{124A36FC-1657-4A33-AD87-5BDC277EE4F1}" type="pres">
      <dgm:prSet presAssocID="{5FAF2EF0-5BAE-4D44-88D3-7456B3E94503}" presName="parTx" presStyleLbl="revTx" presStyleIdx="0" presStyleCnt="3">
        <dgm:presLayoutVars>
          <dgm:chMax val="0"/>
          <dgm:chPref val="0"/>
        </dgm:presLayoutVars>
      </dgm:prSet>
      <dgm:spPr/>
    </dgm:pt>
    <dgm:pt modelId="{7FDC9801-CC46-4B9F-B6B4-825BBF689270}" type="pres">
      <dgm:prSet presAssocID="{872F7FEE-2663-4DCB-90B8-78D164F0CF52}" presName="sibTrans" presStyleCnt="0"/>
      <dgm:spPr/>
    </dgm:pt>
    <dgm:pt modelId="{39DDDACB-C0F3-49B5-B026-AF85C55743D6}" type="pres">
      <dgm:prSet presAssocID="{DB3B11D2-FEAA-4B72-B718-9E044CF471E3}" presName="compNode" presStyleCnt="0"/>
      <dgm:spPr/>
    </dgm:pt>
    <dgm:pt modelId="{70589798-2BE8-4092-BEC2-26EB4CDAA797}" type="pres">
      <dgm:prSet presAssocID="{DB3B11D2-FEAA-4B72-B718-9E044CF471E3}" presName="bgRect" presStyleLbl="bgShp" presStyleIdx="1" presStyleCnt="3"/>
      <dgm:spPr/>
    </dgm:pt>
    <dgm:pt modelId="{B2D3D8E0-3640-4CB5-B89A-EC17FD178DC3}" type="pres">
      <dgm:prSet presAssocID="{DB3B11D2-FEAA-4B72-B718-9E044CF471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a:ext>
      </dgm:extLst>
    </dgm:pt>
    <dgm:pt modelId="{574B6DA1-BF72-47EC-96E0-5812EA3B6926}" type="pres">
      <dgm:prSet presAssocID="{DB3B11D2-FEAA-4B72-B718-9E044CF471E3}" presName="spaceRect" presStyleCnt="0"/>
      <dgm:spPr/>
    </dgm:pt>
    <dgm:pt modelId="{4E5EC9A7-911F-4A50-B402-66F6DAB7B498}" type="pres">
      <dgm:prSet presAssocID="{DB3B11D2-FEAA-4B72-B718-9E044CF471E3}" presName="parTx" presStyleLbl="revTx" presStyleIdx="1" presStyleCnt="3">
        <dgm:presLayoutVars>
          <dgm:chMax val="0"/>
          <dgm:chPref val="0"/>
        </dgm:presLayoutVars>
      </dgm:prSet>
      <dgm:spPr/>
    </dgm:pt>
    <dgm:pt modelId="{8EE5DEFE-8E83-486A-BB65-205C3A9F7918}" type="pres">
      <dgm:prSet presAssocID="{CC92479C-1F4C-4A65-BA27-D556F9C2BD96}" presName="sibTrans" presStyleCnt="0"/>
      <dgm:spPr/>
    </dgm:pt>
    <dgm:pt modelId="{B023E23E-2D57-47D7-B773-49A6411C5D15}" type="pres">
      <dgm:prSet presAssocID="{E9FA1796-116D-4308-BE81-39A313F8B33B}" presName="compNode" presStyleCnt="0"/>
      <dgm:spPr/>
    </dgm:pt>
    <dgm:pt modelId="{4C064211-0051-4071-9A2F-2A6F420ABAB8}" type="pres">
      <dgm:prSet presAssocID="{E9FA1796-116D-4308-BE81-39A313F8B33B}" presName="bgRect" presStyleLbl="bgShp" presStyleIdx="2" presStyleCnt="3"/>
      <dgm:spPr/>
    </dgm:pt>
    <dgm:pt modelId="{E672EC1F-7CFF-4416-8B57-7C912ABA61AF}" type="pres">
      <dgm:prSet presAssocID="{E9FA1796-116D-4308-BE81-39A313F8B3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3E3F77B5-74BF-4156-A3F3-552722D3966B}" type="pres">
      <dgm:prSet presAssocID="{E9FA1796-116D-4308-BE81-39A313F8B33B}" presName="spaceRect" presStyleCnt="0"/>
      <dgm:spPr/>
    </dgm:pt>
    <dgm:pt modelId="{A7506910-3679-4788-BA43-230BDDC180B4}" type="pres">
      <dgm:prSet presAssocID="{E9FA1796-116D-4308-BE81-39A313F8B33B}" presName="parTx" presStyleLbl="revTx" presStyleIdx="2" presStyleCnt="3">
        <dgm:presLayoutVars>
          <dgm:chMax val="0"/>
          <dgm:chPref val="0"/>
        </dgm:presLayoutVars>
      </dgm:prSet>
      <dgm:spPr/>
    </dgm:pt>
  </dgm:ptLst>
  <dgm:cxnLst>
    <dgm:cxn modelId="{2E2A4314-AEB4-44F3-A631-3B416A5E5159}" srcId="{0D637289-0C8E-4678-BBD9-5DBBC9287B3F}" destId="{DB3B11D2-FEAA-4B72-B718-9E044CF471E3}" srcOrd="1" destOrd="0" parTransId="{DC24F56A-A115-428A-83F0-6341BD41554E}" sibTransId="{CC92479C-1F4C-4A65-BA27-D556F9C2BD96}"/>
    <dgm:cxn modelId="{7B67821F-9289-4659-AB7C-4008229387B9}" srcId="{0D637289-0C8E-4678-BBD9-5DBBC9287B3F}" destId="{5FAF2EF0-5BAE-4D44-88D3-7456B3E94503}" srcOrd="0" destOrd="0" parTransId="{F153B7FF-AFD7-4CFF-A343-F4D6D6291B2E}" sibTransId="{872F7FEE-2663-4DCB-90B8-78D164F0CF52}"/>
    <dgm:cxn modelId="{1649B43C-BB4D-4420-8A9A-62787A9A559D}" type="presOf" srcId="{0D637289-0C8E-4678-BBD9-5DBBC9287B3F}" destId="{D09386FC-4EAD-40F8-ACE7-4937D1F70B8A}" srcOrd="0" destOrd="0" presId="urn:microsoft.com/office/officeart/2018/2/layout/IconVerticalSolidList"/>
    <dgm:cxn modelId="{584E3164-3AFF-4E3E-86AB-7ABBA449D963}" srcId="{0D637289-0C8E-4678-BBD9-5DBBC9287B3F}" destId="{E9FA1796-116D-4308-BE81-39A313F8B33B}" srcOrd="2" destOrd="0" parTransId="{0BF5CAD9-67CD-4DF2-8859-CC6FB8219E13}" sibTransId="{236A23F7-D0EC-4D72-A809-A9F7BE9C39EC}"/>
    <dgm:cxn modelId="{BFD38B6B-6439-4ADE-B2A0-ABF58B0FD9F7}" type="presOf" srcId="{DB3B11D2-FEAA-4B72-B718-9E044CF471E3}" destId="{4E5EC9A7-911F-4A50-B402-66F6DAB7B498}" srcOrd="0" destOrd="0" presId="urn:microsoft.com/office/officeart/2018/2/layout/IconVerticalSolidList"/>
    <dgm:cxn modelId="{DA65466D-2F15-4D1A-BF49-DA98998A506F}" type="presOf" srcId="{5FAF2EF0-5BAE-4D44-88D3-7456B3E94503}" destId="{124A36FC-1657-4A33-AD87-5BDC277EE4F1}" srcOrd="0" destOrd="0" presId="urn:microsoft.com/office/officeart/2018/2/layout/IconVerticalSolidList"/>
    <dgm:cxn modelId="{64007FD2-438D-46CD-A543-664D45FAD715}" type="presOf" srcId="{E9FA1796-116D-4308-BE81-39A313F8B33B}" destId="{A7506910-3679-4788-BA43-230BDDC180B4}" srcOrd="0" destOrd="0" presId="urn:microsoft.com/office/officeart/2018/2/layout/IconVerticalSolidList"/>
    <dgm:cxn modelId="{974B3FAF-5447-42AF-9E7F-4D05905A6CE9}" type="presParOf" srcId="{D09386FC-4EAD-40F8-ACE7-4937D1F70B8A}" destId="{3E6AFC2F-D424-45C3-8CD2-BBD959579224}" srcOrd="0" destOrd="0" presId="urn:microsoft.com/office/officeart/2018/2/layout/IconVerticalSolidList"/>
    <dgm:cxn modelId="{6F4CB653-F2A1-4151-BE07-D18CFA282E47}" type="presParOf" srcId="{3E6AFC2F-D424-45C3-8CD2-BBD959579224}" destId="{E8A52103-0F31-4487-BA35-9CF391089C17}" srcOrd="0" destOrd="0" presId="urn:microsoft.com/office/officeart/2018/2/layout/IconVerticalSolidList"/>
    <dgm:cxn modelId="{BD5D562F-E436-4E97-94AD-4024F1481665}" type="presParOf" srcId="{3E6AFC2F-D424-45C3-8CD2-BBD959579224}" destId="{D40F53AD-5ED6-4536-8D92-1CE4B7CF01C0}" srcOrd="1" destOrd="0" presId="urn:microsoft.com/office/officeart/2018/2/layout/IconVerticalSolidList"/>
    <dgm:cxn modelId="{2810BF2B-7F38-41F5-B130-35B1BD8C5056}" type="presParOf" srcId="{3E6AFC2F-D424-45C3-8CD2-BBD959579224}" destId="{E2A56808-3796-497C-ACC1-C73CDAF4202F}" srcOrd="2" destOrd="0" presId="urn:microsoft.com/office/officeart/2018/2/layout/IconVerticalSolidList"/>
    <dgm:cxn modelId="{798FBF0F-D177-47E4-91BA-A90FA224D27B}" type="presParOf" srcId="{3E6AFC2F-D424-45C3-8CD2-BBD959579224}" destId="{124A36FC-1657-4A33-AD87-5BDC277EE4F1}" srcOrd="3" destOrd="0" presId="urn:microsoft.com/office/officeart/2018/2/layout/IconVerticalSolidList"/>
    <dgm:cxn modelId="{A9D1679B-470E-4215-A165-9CB3D0292B05}" type="presParOf" srcId="{D09386FC-4EAD-40F8-ACE7-4937D1F70B8A}" destId="{7FDC9801-CC46-4B9F-B6B4-825BBF689270}" srcOrd="1" destOrd="0" presId="urn:microsoft.com/office/officeart/2018/2/layout/IconVerticalSolidList"/>
    <dgm:cxn modelId="{706A9B45-78D8-4C06-A36B-7C216A52EACE}" type="presParOf" srcId="{D09386FC-4EAD-40F8-ACE7-4937D1F70B8A}" destId="{39DDDACB-C0F3-49B5-B026-AF85C55743D6}" srcOrd="2" destOrd="0" presId="urn:microsoft.com/office/officeart/2018/2/layout/IconVerticalSolidList"/>
    <dgm:cxn modelId="{5975732D-2D9A-4F93-A75F-3925B5C2E3F5}" type="presParOf" srcId="{39DDDACB-C0F3-49B5-B026-AF85C55743D6}" destId="{70589798-2BE8-4092-BEC2-26EB4CDAA797}" srcOrd="0" destOrd="0" presId="urn:microsoft.com/office/officeart/2018/2/layout/IconVerticalSolidList"/>
    <dgm:cxn modelId="{B3ABCE7D-3BEB-4553-9053-9E89BA995D4D}" type="presParOf" srcId="{39DDDACB-C0F3-49B5-B026-AF85C55743D6}" destId="{B2D3D8E0-3640-4CB5-B89A-EC17FD178DC3}" srcOrd="1" destOrd="0" presId="urn:microsoft.com/office/officeart/2018/2/layout/IconVerticalSolidList"/>
    <dgm:cxn modelId="{C46E4253-099B-478A-B82F-7B9442A6AE9F}" type="presParOf" srcId="{39DDDACB-C0F3-49B5-B026-AF85C55743D6}" destId="{574B6DA1-BF72-47EC-96E0-5812EA3B6926}" srcOrd="2" destOrd="0" presId="urn:microsoft.com/office/officeart/2018/2/layout/IconVerticalSolidList"/>
    <dgm:cxn modelId="{8C40F9C3-4495-4391-978C-516402566EC8}" type="presParOf" srcId="{39DDDACB-C0F3-49B5-B026-AF85C55743D6}" destId="{4E5EC9A7-911F-4A50-B402-66F6DAB7B498}" srcOrd="3" destOrd="0" presId="urn:microsoft.com/office/officeart/2018/2/layout/IconVerticalSolidList"/>
    <dgm:cxn modelId="{33FE27A2-2CA9-4DE4-B383-4DE550D48F95}" type="presParOf" srcId="{D09386FC-4EAD-40F8-ACE7-4937D1F70B8A}" destId="{8EE5DEFE-8E83-486A-BB65-205C3A9F7918}" srcOrd="3" destOrd="0" presId="urn:microsoft.com/office/officeart/2018/2/layout/IconVerticalSolidList"/>
    <dgm:cxn modelId="{EFD175CB-4718-4521-A4AE-A56E1839026C}" type="presParOf" srcId="{D09386FC-4EAD-40F8-ACE7-4937D1F70B8A}" destId="{B023E23E-2D57-47D7-B773-49A6411C5D15}" srcOrd="4" destOrd="0" presId="urn:microsoft.com/office/officeart/2018/2/layout/IconVerticalSolidList"/>
    <dgm:cxn modelId="{F4C24C90-2466-4213-B68C-5BAB51CFF52A}" type="presParOf" srcId="{B023E23E-2D57-47D7-B773-49A6411C5D15}" destId="{4C064211-0051-4071-9A2F-2A6F420ABAB8}" srcOrd="0" destOrd="0" presId="urn:microsoft.com/office/officeart/2018/2/layout/IconVerticalSolidList"/>
    <dgm:cxn modelId="{4588DC3C-2D7F-421A-A4C8-D0193015F767}" type="presParOf" srcId="{B023E23E-2D57-47D7-B773-49A6411C5D15}" destId="{E672EC1F-7CFF-4416-8B57-7C912ABA61AF}" srcOrd="1" destOrd="0" presId="urn:microsoft.com/office/officeart/2018/2/layout/IconVerticalSolidList"/>
    <dgm:cxn modelId="{E218C7DE-A234-481B-88CF-C86C861C0A32}" type="presParOf" srcId="{B023E23E-2D57-47D7-B773-49A6411C5D15}" destId="{3E3F77B5-74BF-4156-A3F3-552722D3966B}" srcOrd="2" destOrd="0" presId="urn:microsoft.com/office/officeart/2018/2/layout/IconVerticalSolidList"/>
    <dgm:cxn modelId="{3D222B90-8CE4-48A6-9D87-21FDE7754520}" type="presParOf" srcId="{B023E23E-2D57-47D7-B773-49A6411C5D15}" destId="{A7506910-3679-4788-BA43-230BDDC180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5D070B-E8EA-4E5A-B722-606CD606C5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8D2BA9E-57F2-4F3E-AA07-3439EC743658}">
      <dgm:prSet/>
      <dgm:spPr/>
      <dgm:t>
        <a:bodyPr/>
        <a:lstStyle/>
        <a:p>
          <a:r>
            <a:rPr lang="en-US" b="0" dirty="0"/>
            <a:t>Former criteria B5 &amp; B6 combined</a:t>
          </a:r>
          <a:endParaRPr lang="en-US" dirty="0"/>
        </a:p>
      </dgm:t>
    </dgm:pt>
    <dgm:pt modelId="{A907B29C-E47F-4540-9568-1A8C1EBD4F86}" type="parTrans" cxnId="{561882E2-0D87-4740-9388-2AE4DBA86AB0}">
      <dgm:prSet/>
      <dgm:spPr/>
      <dgm:t>
        <a:bodyPr/>
        <a:lstStyle/>
        <a:p>
          <a:endParaRPr lang="en-US"/>
        </a:p>
      </dgm:t>
    </dgm:pt>
    <dgm:pt modelId="{E8545910-E0FF-4798-8BF6-0A711CAA8C27}" type="sibTrans" cxnId="{561882E2-0D87-4740-9388-2AE4DBA86AB0}">
      <dgm:prSet/>
      <dgm:spPr/>
      <dgm:t>
        <a:bodyPr/>
        <a:lstStyle/>
        <a:p>
          <a:endParaRPr lang="en-US"/>
        </a:p>
      </dgm:t>
    </dgm:pt>
    <dgm:pt modelId="{9D55BE1D-8FF7-4EDA-8E52-07F57569100B}">
      <dgm:prSet/>
      <dgm:spPr/>
      <dgm:t>
        <a:bodyPr/>
        <a:lstStyle/>
        <a:p>
          <a:r>
            <a:rPr lang="en-US" b="0" dirty="0"/>
            <a:t>New criterion tells you what data must be collected!</a:t>
          </a:r>
          <a:endParaRPr lang="en-US" dirty="0"/>
        </a:p>
      </dgm:t>
    </dgm:pt>
    <dgm:pt modelId="{913E605A-F7FC-4C40-808B-A3982F100720}" type="parTrans" cxnId="{68C345D3-5831-4844-A6C4-71D175AA1948}">
      <dgm:prSet/>
      <dgm:spPr/>
      <dgm:t>
        <a:bodyPr/>
        <a:lstStyle/>
        <a:p>
          <a:endParaRPr lang="en-US"/>
        </a:p>
      </dgm:t>
    </dgm:pt>
    <dgm:pt modelId="{448A205D-DACE-45D4-AA0D-D4137F5D8E54}" type="sibTrans" cxnId="{68C345D3-5831-4844-A6C4-71D175AA1948}">
      <dgm:prSet/>
      <dgm:spPr/>
      <dgm:t>
        <a:bodyPr/>
        <a:lstStyle/>
        <a:p>
          <a:endParaRPr lang="en-US"/>
        </a:p>
      </dgm:t>
    </dgm:pt>
    <dgm:pt modelId="{735116AD-C6F9-4C37-BEC4-0CE15BD8C13B}">
      <dgm:prSet/>
      <dgm:spPr/>
      <dgm:t>
        <a:bodyPr/>
        <a:lstStyle/>
        <a:p>
          <a:r>
            <a:rPr lang="en-US" b="0"/>
            <a:t>All data required for specific criteria AND</a:t>
          </a:r>
          <a:endParaRPr lang="en-US"/>
        </a:p>
      </dgm:t>
    </dgm:pt>
    <dgm:pt modelId="{5D1C8003-587F-48DC-A284-8F08BFC50CD3}" type="parTrans" cxnId="{568C3370-B6F2-4583-B199-7A6299538128}">
      <dgm:prSet/>
      <dgm:spPr/>
      <dgm:t>
        <a:bodyPr/>
        <a:lstStyle/>
        <a:p>
          <a:endParaRPr lang="en-US"/>
        </a:p>
      </dgm:t>
    </dgm:pt>
    <dgm:pt modelId="{4A961F16-BEC2-466A-A35D-B1F146B73EA0}" type="sibTrans" cxnId="{568C3370-B6F2-4583-B199-7A6299538128}">
      <dgm:prSet/>
      <dgm:spPr/>
      <dgm:t>
        <a:bodyPr/>
        <a:lstStyle/>
        <a:p>
          <a:endParaRPr lang="en-US"/>
        </a:p>
      </dgm:t>
    </dgm:pt>
    <dgm:pt modelId="{5866852A-D219-4337-ADA0-6518ED2BCEC0}">
      <dgm:prSet/>
      <dgm:spPr/>
      <dgm:t>
        <a:bodyPr/>
        <a:lstStyle/>
        <a:p>
          <a:r>
            <a:rPr lang="en-US" b="0"/>
            <a:t>What other data do you need to measure YOUR specific mission &amp; goals?</a:t>
          </a:r>
          <a:endParaRPr lang="en-US"/>
        </a:p>
      </dgm:t>
    </dgm:pt>
    <dgm:pt modelId="{A3626BBD-614D-437F-B7F8-62ECB6F2014C}" type="parTrans" cxnId="{FCDF3935-5A90-4880-BB71-FFCF09A2269E}">
      <dgm:prSet/>
      <dgm:spPr/>
      <dgm:t>
        <a:bodyPr/>
        <a:lstStyle/>
        <a:p>
          <a:endParaRPr lang="en-US"/>
        </a:p>
      </dgm:t>
    </dgm:pt>
    <dgm:pt modelId="{F630B240-75B1-4620-86C0-93F0EA91956A}" type="sibTrans" cxnId="{FCDF3935-5A90-4880-BB71-FFCF09A2269E}">
      <dgm:prSet/>
      <dgm:spPr/>
      <dgm:t>
        <a:bodyPr/>
        <a:lstStyle/>
        <a:p>
          <a:endParaRPr lang="en-US"/>
        </a:p>
      </dgm:t>
    </dgm:pt>
    <dgm:pt modelId="{AD1A2A6B-7555-4271-A861-306884ED09BA}">
      <dgm:prSet/>
      <dgm:spPr/>
      <dgm:t>
        <a:bodyPr/>
        <a:lstStyle/>
        <a:p>
          <a:r>
            <a:rPr lang="en-US" b="0"/>
            <a:t>Examples of changes with indication of which data point(s) led to changes</a:t>
          </a:r>
          <a:endParaRPr lang="en-US"/>
        </a:p>
      </dgm:t>
    </dgm:pt>
    <dgm:pt modelId="{1B47FDF5-0C97-43AF-B5E9-833F2648C691}" type="parTrans" cxnId="{BDE0ADA6-C4BC-4597-8315-BB50EEF12C88}">
      <dgm:prSet/>
      <dgm:spPr/>
      <dgm:t>
        <a:bodyPr/>
        <a:lstStyle/>
        <a:p>
          <a:endParaRPr lang="en-US"/>
        </a:p>
      </dgm:t>
    </dgm:pt>
    <dgm:pt modelId="{B1DAA26F-0033-403E-9185-F9A165B35B05}" type="sibTrans" cxnId="{BDE0ADA6-C4BC-4597-8315-BB50EEF12C88}">
      <dgm:prSet/>
      <dgm:spPr/>
      <dgm:t>
        <a:bodyPr/>
        <a:lstStyle/>
        <a:p>
          <a:endParaRPr lang="en-US"/>
        </a:p>
      </dgm:t>
    </dgm:pt>
    <dgm:pt modelId="{76CB4CC3-23B5-434A-B5B9-A24A75105655}" type="pres">
      <dgm:prSet presAssocID="{FC5D070B-E8EA-4E5A-B722-606CD606C512}" presName="root" presStyleCnt="0">
        <dgm:presLayoutVars>
          <dgm:dir/>
          <dgm:resizeHandles val="exact"/>
        </dgm:presLayoutVars>
      </dgm:prSet>
      <dgm:spPr/>
    </dgm:pt>
    <dgm:pt modelId="{3AAFBB70-A416-455F-B802-097BED5A3FEE}" type="pres">
      <dgm:prSet presAssocID="{78D2BA9E-57F2-4F3E-AA07-3439EC743658}" presName="compNode" presStyleCnt="0"/>
      <dgm:spPr/>
    </dgm:pt>
    <dgm:pt modelId="{3B7FE3C5-F979-4AC4-9050-B398A98D6557}" type="pres">
      <dgm:prSet presAssocID="{78D2BA9E-57F2-4F3E-AA07-3439EC743658}" presName="bgRect" presStyleLbl="bgShp" presStyleIdx="0" presStyleCnt="3"/>
      <dgm:spPr/>
    </dgm:pt>
    <dgm:pt modelId="{4A94CB2C-B112-4063-925B-48BB8B5B7020}" type="pres">
      <dgm:prSet presAssocID="{78D2BA9E-57F2-4F3E-AA07-3439EC7436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852B214-A5E5-4BCC-B8E1-1720A2DA9583}" type="pres">
      <dgm:prSet presAssocID="{78D2BA9E-57F2-4F3E-AA07-3439EC743658}" presName="spaceRect" presStyleCnt="0"/>
      <dgm:spPr/>
    </dgm:pt>
    <dgm:pt modelId="{221CEB4C-4C21-4FDB-AC45-3C0859238174}" type="pres">
      <dgm:prSet presAssocID="{78D2BA9E-57F2-4F3E-AA07-3439EC743658}" presName="parTx" presStyleLbl="revTx" presStyleIdx="0" presStyleCnt="4">
        <dgm:presLayoutVars>
          <dgm:chMax val="0"/>
          <dgm:chPref val="0"/>
        </dgm:presLayoutVars>
      </dgm:prSet>
      <dgm:spPr/>
    </dgm:pt>
    <dgm:pt modelId="{49265A84-2390-47BA-8535-318C163E8258}" type="pres">
      <dgm:prSet presAssocID="{E8545910-E0FF-4798-8BF6-0A711CAA8C27}" presName="sibTrans" presStyleCnt="0"/>
      <dgm:spPr/>
    </dgm:pt>
    <dgm:pt modelId="{888E5AF4-DD14-4173-8B9A-5D3560F36CEE}" type="pres">
      <dgm:prSet presAssocID="{9D55BE1D-8FF7-4EDA-8E52-07F57569100B}" presName="compNode" presStyleCnt="0"/>
      <dgm:spPr/>
    </dgm:pt>
    <dgm:pt modelId="{9287A8DD-1E89-4C83-AAEF-547F71F8AD8F}" type="pres">
      <dgm:prSet presAssocID="{9D55BE1D-8FF7-4EDA-8E52-07F57569100B}" presName="bgRect" presStyleLbl="bgShp" presStyleIdx="1" presStyleCnt="3"/>
      <dgm:spPr/>
    </dgm:pt>
    <dgm:pt modelId="{44BDF135-40B3-4ABB-B855-964456D3670E}" type="pres">
      <dgm:prSet presAssocID="{9D55BE1D-8FF7-4EDA-8E52-07F5756910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C29564C0-5FD1-4C23-8A71-86388317F310}" type="pres">
      <dgm:prSet presAssocID="{9D55BE1D-8FF7-4EDA-8E52-07F57569100B}" presName="spaceRect" presStyleCnt="0"/>
      <dgm:spPr/>
    </dgm:pt>
    <dgm:pt modelId="{D9836D4D-BB0F-40CD-A9D2-8EBBE7B611F7}" type="pres">
      <dgm:prSet presAssocID="{9D55BE1D-8FF7-4EDA-8E52-07F57569100B}" presName="parTx" presStyleLbl="revTx" presStyleIdx="1" presStyleCnt="4">
        <dgm:presLayoutVars>
          <dgm:chMax val="0"/>
          <dgm:chPref val="0"/>
        </dgm:presLayoutVars>
      </dgm:prSet>
      <dgm:spPr/>
    </dgm:pt>
    <dgm:pt modelId="{22B3D8D7-5CEC-44CD-8D66-673CA5B7A92C}" type="pres">
      <dgm:prSet presAssocID="{9D55BE1D-8FF7-4EDA-8E52-07F57569100B}" presName="desTx" presStyleLbl="revTx" presStyleIdx="2" presStyleCnt="4">
        <dgm:presLayoutVars/>
      </dgm:prSet>
      <dgm:spPr/>
    </dgm:pt>
    <dgm:pt modelId="{D21AF625-B99F-48E1-AD72-38BF7ADEA6B3}" type="pres">
      <dgm:prSet presAssocID="{448A205D-DACE-45D4-AA0D-D4137F5D8E54}" presName="sibTrans" presStyleCnt="0"/>
      <dgm:spPr/>
    </dgm:pt>
    <dgm:pt modelId="{EFC0A01E-03CB-4ED6-BDC8-92244F9D6049}" type="pres">
      <dgm:prSet presAssocID="{AD1A2A6B-7555-4271-A861-306884ED09BA}" presName="compNode" presStyleCnt="0"/>
      <dgm:spPr/>
    </dgm:pt>
    <dgm:pt modelId="{9B3768DF-01B6-4822-9C02-3F851FC3EB28}" type="pres">
      <dgm:prSet presAssocID="{AD1A2A6B-7555-4271-A861-306884ED09BA}" presName="bgRect" presStyleLbl="bgShp" presStyleIdx="2" presStyleCnt="3"/>
      <dgm:spPr/>
    </dgm:pt>
    <dgm:pt modelId="{7CC42D15-23EA-4F2F-877A-F53745992587}" type="pres">
      <dgm:prSet presAssocID="{AD1A2A6B-7555-4271-A861-306884ED09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d Bump"/>
        </a:ext>
      </dgm:extLst>
    </dgm:pt>
    <dgm:pt modelId="{AF4F6433-D2C8-48E4-9851-69743DFE9001}" type="pres">
      <dgm:prSet presAssocID="{AD1A2A6B-7555-4271-A861-306884ED09BA}" presName="spaceRect" presStyleCnt="0"/>
      <dgm:spPr/>
    </dgm:pt>
    <dgm:pt modelId="{BA3BAA46-BBD7-4DF1-BEE4-E3D4D27A31AA}" type="pres">
      <dgm:prSet presAssocID="{AD1A2A6B-7555-4271-A861-306884ED09BA}" presName="parTx" presStyleLbl="revTx" presStyleIdx="3" presStyleCnt="4">
        <dgm:presLayoutVars>
          <dgm:chMax val="0"/>
          <dgm:chPref val="0"/>
        </dgm:presLayoutVars>
      </dgm:prSet>
      <dgm:spPr/>
    </dgm:pt>
  </dgm:ptLst>
  <dgm:cxnLst>
    <dgm:cxn modelId="{BAA0BD0B-382C-4217-8417-2176361F9989}" type="presOf" srcId="{FC5D070B-E8EA-4E5A-B722-606CD606C512}" destId="{76CB4CC3-23B5-434A-B5B9-A24A75105655}" srcOrd="0" destOrd="0" presId="urn:microsoft.com/office/officeart/2018/2/layout/IconVerticalSolidList"/>
    <dgm:cxn modelId="{CF578015-72F8-46C9-A522-66840E326EB9}" type="presOf" srcId="{78D2BA9E-57F2-4F3E-AA07-3439EC743658}" destId="{221CEB4C-4C21-4FDB-AC45-3C0859238174}" srcOrd="0" destOrd="0" presId="urn:microsoft.com/office/officeart/2018/2/layout/IconVerticalSolidList"/>
    <dgm:cxn modelId="{3265F01A-BD8C-43E9-AA12-E02475C76258}" type="presOf" srcId="{AD1A2A6B-7555-4271-A861-306884ED09BA}" destId="{BA3BAA46-BBD7-4DF1-BEE4-E3D4D27A31AA}" srcOrd="0" destOrd="0" presId="urn:microsoft.com/office/officeart/2018/2/layout/IconVerticalSolidList"/>
    <dgm:cxn modelId="{FCDF3935-5A90-4880-BB71-FFCF09A2269E}" srcId="{9D55BE1D-8FF7-4EDA-8E52-07F57569100B}" destId="{5866852A-D219-4337-ADA0-6518ED2BCEC0}" srcOrd="1" destOrd="0" parTransId="{A3626BBD-614D-437F-B7F8-62ECB6F2014C}" sibTransId="{F630B240-75B1-4620-86C0-93F0EA91956A}"/>
    <dgm:cxn modelId="{81B6583A-931E-46C9-A2F3-09F370925162}" type="presOf" srcId="{9D55BE1D-8FF7-4EDA-8E52-07F57569100B}" destId="{D9836D4D-BB0F-40CD-A9D2-8EBBE7B611F7}" srcOrd="0" destOrd="0" presId="urn:microsoft.com/office/officeart/2018/2/layout/IconVerticalSolidList"/>
    <dgm:cxn modelId="{7439DD6D-A2A6-43AF-B40E-75223E3B83CC}" type="presOf" srcId="{5866852A-D219-4337-ADA0-6518ED2BCEC0}" destId="{22B3D8D7-5CEC-44CD-8D66-673CA5B7A92C}" srcOrd="0" destOrd="1" presId="urn:microsoft.com/office/officeart/2018/2/layout/IconVerticalSolidList"/>
    <dgm:cxn modelId="{568C3370-B6F2-4583-B199-7A6299538128}" srcId="{9D55BE1D-8FF7-4EDA-8E52-07F57569100B}" destId="{735116AD-C6F9-4C37-BEC4-0CE15BD8C13B}" srcOrd="0" destOrd="0" parTransId="{5D1C8003-587F-48DC-A284-8F08BFC50CD3}" sibTransId="{4A961F16-BEC2-466A-A35D-B1F146B73EA0}"/>
    <dgm:cxn modelId="{BDE0ADA6-C4BC-4597-8315-BB50EEF12C88}" srcId="{FC5D070B-E8EA-4E5A-B722-606CD606C512}" destId="{AD1A2A6B-7555-4271-A861-306884ED09BA}" srcOrd="2" destOrd="0" parTransId="{1B47FDF5-0C97-43AF-B5E9-833F2648C691}" sibTransId="{B1DAA26F-0033-403E-9185-F9A165B35B05}"/>
    <dgm:cxn modelId="{9F1FE3B5-D8FC-4E5E-80E6-B2FB9CFB6FD6}" type="presOf" srcId="{735116AD-C6F9-4C37-BEC4-0CE15BD8C13B}" destId="{22B3D8D7-5CEC-44CD-8D66-673CA5B7A92C}" srcOrd="0" destOrd="0" presId="urn:microsoft.com/office/officeart/2018/2/layout/IconVerticalSolidList"/>
    <dgm:cxn modelId="{68C345D3-5831-4844-A6C4-71D175AA1948}" srcId="{FC5D070B-E8EA-4E5A-B722-606CD606C512}" destId="{9D55BE1D-8FF7-4EDA-8E52-07F57569100B}" srcOrd="1" destOrd="0" parTransId="{913E605A-F7FC-4C40-808B-A3982F100720}" sibTransId="{448A205D-DACE-45D4-AA0D-D4137F5D8E54}"/>
    <dgm:cxn modelId="{561882E2-0D87-4740-9388-2AE4DBA86AB0}" srcId="{FC5D070B-E8EA-4E5A-B722-606CD606C512}" destId="{78D2BA9E-57F2-4F3E-AA07-3439EC743658}" srcOrd="0" destOrd="0" parTransId="{A907B29C-E47F-4540-9568-1A8C1EBD4F86}" sibTransId="{E8545910-E0FF-4798-8BF6-0A711CAA8C27}"/>
    <dgm:cxn modelId="{96F5663B-AE44-45C9-ABB6-D404F61F21EC}" type="presParOf" srcId="{76CB4CC3-23B5-434A-B5B9-A24A75105655}" destId="{3AAFBB70-A416-455F-B802-097BED5A3FEE}" srcOrd="0" destOrd="0" presId="urn:microsoft.com/office/officeart/2018/2/layout/IconVerticalSolidList"/>
    <dgm:cxn modelId="{18F98A47-2AC1-4108-9873-DFFFA7B3319A}" type="presParOf" srcId="{3AAFBB70-A416-455F-B802-097BED5A3FEE}" destId="{3B7FE3C5-F979-4AC4-9050-B398A98D6557}" srcOrd="0" destOrd="0" presId="urn:microsoft.com/office/officeart/2018/2/layout/IconVerticalSolidList"/>
    <dgm:cxn modelId="{57CD827F-69B8-484F-AD13-15C1B4B20A8E}" type="presParOf" srcId="{3AAFBB70-A416-455F-B802-097BED5A3FEE}" destId="{4A94CB2C-B112-4063-925B-48BB8B5B7020}" srcOrd="1" destOrd="0" presId="urn:microsoft.com/office/officeart/2018/2/layout/IconVerticalSolidList"/>
    <dgm:cxn modelId="{772DF5CB-A3AA-4AA2-8CA1-E9D95BEB8BD1}" type="presParOf" srcId="{3AAFBB70-A416-455F-B802-097BED5A3FEE}" destId="{5852B214-A5E5-4BCC-B8E1-1720A2DA9583}" srcOrd="2" destOrd="0" presId="urn:microsoft.com/office/officeart/2018/2/layout/IconVerticalSolidList"/>
    <dgm:cxn modelId="{551A923C-1A3F-45A3-A8E4-4F693823F394}" type="presParOf" srcId="{3AAFBB70-A416-455F-B802-097BED5A3FEE}" destId="{221CEB4C-4C21-4FDB-AC45-3C0859238174}" srcOrd="3" destOrd="0" presId="urn:microsoft.com/office/officeart/2018/2/layout/IconVerticalSolidList"/>
    <dgm:cxn modelId="{F007C45C-C537-4B83-AE19-76A3F2565093}" type="presParOf" srcId="{76CB4CC3-23B5-434A-B5B9-A24A75105655}" destId="{49265A84-2390-47BA-8535-318C163E8258}" srcOrd="1" destOrd="0" presId="urn:microsoft.com/office/officeart/2018/2/layout/IconVerticalSolidList"/>
    <dgm:cxn modelId="{63800ADD-6878-4917-8028-8CA9FC5D4267}" type="presParOf" srcId="{76CB4CC3-23B5-434A-B5B9-A24A75105655}" destId="{888E5AF4-DD14-4173-8B9A-5D3560F36CEE}" srcOrd="2" destOrd="0" presId="urn:microsoft.com/office/officeart/2018/2/layout/IconVerticalSolidList"/>
    <dgm:cxn modelId="{0AF6B6A0-79BD-4C2C-9526-D9EA864DBFD8}" type="presParOf" srcId="{888E5AF4-DD14-4173-8B9A-5D3560F36CEE}" destId="{9287A8DD-1E89-4C83-AAEF-547F71F8AD8F}" srcOrd="0" destOrd="0" presId="urn:microsoft.com/office/officeart/2018/2/layout/IconVerticalSolidList"/>
    <dgm:cxn modelId="{BF6CCEDA-39F4-4985-80E1-2A096C34FF72}" type="presParOf" srcId="{888E5AF4-DD14-4173-8B9A-5D3560F36CEE}" destId="{44BDF135-40B3-4ABB-B855-964456D3670E}" srcOrd="1" destOrd="0" presId="urn:microsoft.com/office/officeart/2018/2/layout/IconVerticalSolidList"/>
    <dgm:cxn modelId="{8E0A2D09-2E8B-4FBD-A690-7D5B1743FFF0}" type="presParOf" srcId="{888E5AF4-DD14-4173-8B9A-5D3560F36CEE}" destId="{C29564C0-5FD1-4C23-8A71-86388317F310}" srcOrd="2" destOrd="0" presId="urn:microsoft.com/office/officeart/2018/2/layout/IconVerticalSolidList"/>
    <dgm:cxn modelId="{7A73E063-642C-419B-8B33-A85B3DE66DBD}" type="presParOf" srcId="{888E5AF4-DD14-4173-8B9A-5D3560F36CEE}" destId="{D9836D4D-BB0F-40CD-A9D2-8EBBE7B611F7}" srcOrd="3" destOrd="0" presId="urn:microsoft.com/office/officeart/2018/2/layout/IconVerticalSolidList"/>
    <dgm:cxn modelId="{125A6EEB-A50B-42EF-A32D-A415803668B6}" type="presParOf" srcId="{888E5AF4-DD14-4173-8B9A-5D3560F36CEE}" destId="{22B3D8D7-5CEC-44CD-8D66-673CA5B7A92C}" srcOrd="4" destOrd="0" presId="urn:microsoft.com/office/officeart/2018/2/layout/IconVerticalSolidList"/>
    <dgm:cxn modelId="{06B5CB68-FD09-4D4B-952B-82DE7EE05010}" type="presParOf" srcId="{76CB4CC3-23B5-434A-B5B9-A24A75105655}" destId="{D21AF625-B99F-48E1-AD72-38BF7ADEA6B3}" srcOrd="3" destOrd="0" presId="urn:microsoft.com/office/officeart/2018/2/layout/IconVerticalSolidList"/>
    <dgm:cxn modelId="{1AF0D7C4-A021-4781-AA0F-06B56DBC4AE3}" type="presParOf" srcId="{76CB4CC3-23B5-434A-B5B9-A24A75105655}" destId="{EFC0A01E-03CB-4ED6-BDC8-92244F9D6049}" srcOrd="4" destOrd="0" presId="urn:microsoft.com/office/officeart/2018/2/layout/IconVerticalSolidList"/>
    <dgm:cxn modelId="{9DC1E773-D17D-4397-BBD8-6B7A6ED8D5BC}" type="presParOf" srcId="{EFC0A01E-03CB-4ED6-BDC8-92244F9D6049}" destId="{9B3768DF-01B6-4822-9C02-3F851FC3EB28}" srcOrd="0" destOrd="0" presId="urn:microsoft.com/office/officeart/2018/2/layout/IconVerticalSolidList"/>
    <dgm:cxn modelId="{37722F4A-BFA0-4F7F-A142-CBAD56024991}" type="presParOf" srcId="{EFC0A01E-03CB-4ED6-BDC8-92244F9D6049}" destId="{7CC42D15-23EA-4F2F-877A-F53745992587}" srcOrd="1" destOrd="0" presId="urn:microsoft.com/office/officeart/2018/2/layout/IconVerticalSolidList"/>
    <dgm:cxn modelId="{15D575F5-F39D-4545-A8EF-743E6F5645DE}" type="presParOf" srcId="{EFC0A01E-03CB-4ED6-BDC8-92244F9D6049}" destId="{AF4F6433-D2C8-48E4-9851-69743DFE9001}" srcOrd="2" destOrd="0" presId="urn:microsoft.com/office/officeart/2018/2/layout/IconVerticalSolidList"/>
    <dgm:cxn modelId="{5EEE05DF-1445-4F1A-967B-BD1F889EF1C2}" type="presParOf" srcId="{EFC0A01E-03CB-4ED6-BDC8-92244F9D6049}" destId="{BA3BAA46-BBD7-4DF1-BEE4-E3D4D27A31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938C3D-0D90-4F9B-BE3E-37B192E4D83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577F5C8-79D7-4D76-80A5-02ED9A1B0D94}">
      <dgm:prSet/>
      <dgm:spPr/>
      <dgm:t>
        <a:bodyPr/>
        <a:lstStyle/>
        <a:p>
          <a:pPr>
            <a:lnSpc>
              <a:spcPct val="100000"/>
            </a:lnSpc>
            <a:defRPr cap="all"/>
          </a:pPr>
          <a:r>
            <a:rPr lang="en-US" b="0" cap="none" baseline="0" dirty="0"/>
            <a:t>Emphasis on provision of continuing ed, rather than mechanics of data collection</a:t>
          </a:r>
          <a:endParaRPr lang="en-US" cap="none" baseline="0" dirty="0"/>
        </a:p>
      </dgm:t>
    </dgm:pt>
    <dgm:pt modelId="{6D56AFB6-3D51-40C7-A9C1-64E97294EC10}" type="parTrans" cxnId="{4DCC08FD-AD56-4D6B-A0B2-CDC8852619EB}">
      <dgm:prSet/>
      <dgm:spPr/>
      <dgm:t>
        <a:bodyPr/>
        <a:lstStyle/>
        <a:p>
          <a:endParaRPr lang="en-US"/>
        </a:p>
      </dgm:t>
    </dgm:pt>
    <dgm:pt modelId="{D4635B4A-C8F4-40A3-AC74-410E40643417}" type="sibTrans" cxnId="{4DCC08FD-AD56-4D6B-A0B2-CDC8852619EB}">
      <dgm:prSet/>
      <dgm:spPr/>
      <dgm:t>
        <a:bodyPr/>
        <a:lstStyle/>
        <a:p>
          <a:endParaRPr lang="en-US"/>
        </a:p>
      </dgm:t>
    </dgm:pt>
    <dgm:pt modelId="{5132B8B6-FC9B-4DC2-86AE-9869A5E46EBB}">
      <dgm:prSet/>
      <dgm:spPr/>
      <dgm:t>
        <a:bodyPr/>
        <a:lstStyle/>
        <a:p>
          <a:pPr>
            <a:lnSpc>
              <a:spcPct val="100000"/>
            </a:lnSpc>
            <a:defRPr cap="all"/>
          </a:pPr>
          <a:r>
            <a:rPr lang="en-US" b="0" cap="none" baseline="0" dirty="0"/>
            <a:t>List events, # of workforce attendees &amp; explain how events are designed for professional community’s needs</a:t>
          </a:r>
          <a:endParaRPr lang="en-US" cap="none" baseline="0" dirty="0"/>
        </a:p>
      </dgm:t>
    </dgm:pt>
    <dgm:pt modelId="{C075DEBF-BFE4-4C16-91FF-1D7BAA424FB3}" type="parTrans" cxnId="{B477D1EF-936E-4D15-8CED-C4D213B73842}">
      <dgm:prSet/>
      <dgm:spPr/>
      <dgm:t>
        <a:bodyPr/>
        <a:lstStyle/>
        <a:p>
          <a:endParaRPr lang="en-US"/>
        </a:p>
      </dgm:t>
    </dgm:pt>
    <dgm:pt modelId="{A06490E5-010F-46AE-9555-D1F1E2AD4111}" type="sibTrans" cxnId="{B477D1EF-936E-4D15-8CED-C4D213B73842}">
      <dgm:prSet/>
      <dgm:spPr/>
      <dgm:t>
        <a:bodyPr/>
        <a:lstStyle/>
        <a:p>
          <a:endParaRPr lang="en-US"/>
        </a:p>
      </dgm:t>
    </dgm:pt>
    <dgm:pt modelId="{1B3ED70F-A292-42CB-93AA-0354D6395AEA}" type="pres">
      <dgm:prSet presAssocID="{0B938C3D-0D90-4F9B-BE3E-37B192E4D834}" presName="root" presStyleCnt="0">
        <dgm:presLayoutVars>
          <dgm:dir/>
          <dgm:resizeHandles val="exact"/>
        </dgm:presLayoutVars>
      </dgm:prSet>
      <dgm:spPr/>
    </dgm:pt>
    <dgm:pt modelId="{595B5E80-8E93-4EF8-9457-8C484923AF5D}" type="pres">
      <dgm:prSet presAssocID="{1577F5C8-79D7-4D76-80A5-02ED9A1B0D94}" presName="compNode" presStyleCnt="0"/>
      <dgm:spPr/>
    </dgm:pt>
    <dgm:pt modelId="{78B01678-D863-4F40-8B27-AC95ADE94830}" type="pres">
      <dgm:prSet presAssocID="{1577F5C8-79D7-4D76-80A5-02ED9A1B0D94}" presName="iconBgRect" presStyleLbl="bgShp" presStyleIdx="0" presStyleCnt="2"/>
      <dgm:spPr/>
    </dgm:pt>
    <dgm:pt modelId="{A0632F32-957A-4933-934C-CAD54CF2A48F}" type="pres">
      <dgm:prSet presAssocID="{1577F5C8-79D7-4D76-80A5-02ED9A1B0D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BBF9538-843F-4798-8D67-AC788824BF87}" type="pres">
      <dgm:prSet presAssocID="{1577F5C8-79D7-4D76-80A5-02ED9A1B0D94}" presName="spaceRect" presStyleCnt="0"/>
      <dgm:spPr/>
    </dgm:pt>
    <dgm:pt modelId="{21B70114-A5F9-4D51-BE46-F07DC79DB1BF}" type="pres">
      <dgm:prSet presAssocID="{1577F5C8-79D7-4D76-80A5-02ED9A1B0D94}" presName="textRect" presStyleLbl="revTx" presStyleIdx="0" presStyleCnt="2" custScaleX="97981" custScaleY="203167">
        <dgm:presLayoutVars>
          <dgm:chMax val="1"/>
          <dgm:chPref val="1"/>
        </dgm:presLayoutVars>
      </dgm:prSet>
      <dgm:spPr/>
    </dgm:pt>
    <dgm:pt modelId="{360CF834-F460-45FB-87A1-1BC94DC20CDC}" type="pres">
      <dgm:prSet presAssocID="{D4635B4A-C8F4-40A3-AC74-410E40643417}" presName="sibTrans" presStyleCnt="0"/>
      <dgm:spPr/>
    </dgm:pt>
    <dgm:pt modelId="{D0F92782-912D-4D46-A6D0-B85234AA4B7F}" type="pres">
      <dgm:prSet presAssocID="{5132B8B6-FC9B-4DC2-86AE-9869A5E46EBB}" presName="compNode" presStyleCnt="0"/>
      <dgm:spPr/>
    </dgm:pt>
    <dgm:pt modelId="{09E5F67D-816C-4129-ACF5-4F838EFDC315}" type="pres">
      <dgm:prSet presAssocID="{5132B8B6-FC9B-4DC2-86AE-9869A5E46EBB}" presName="iconBgRect" presStyleLbl="bgShp" presStyleIdx="1" presStyleCnt="2"/>
      <dgm:spPr/>
    </dgm:pt>
    <dgm:pt modelId="{BC7F1546-9B00-4873-B067-0A59CBAFD164}" type="pres">
      <dgm:prSet presAssocID="{5132B8B6-FC9B-4DC2-86AE-9869A5E46E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D7F81581-0989-4B03-BAEA-935AE9167FA3}" type="pres">
      <dgm:prSet presAssocID="{5132B8B6-FC9B-4DC2-86AE-9869A5E46EBB}" presName="spaceRect" presStyleCnt="0"/>
      <dgm:spPr/>
    </dgm:pt>
    <dgm:pt modelId="{D010543A-100E-4A4A-898C-D900CB3ED66F}" type="pres">
      <dgm:prSet presAssocID="{5132B8B6-FC9B-4DC2-86AE-9869A5E46EBB}" presName="textRect" presStyleLbl="revTx" presStyleIdx="1" presStyleCnt="2" custScaleX="106120" custScaleY="200250">
        <dgm:presLayoutVars>
          <dgm:chMax val="1"/>
          <dgm:chPref val="1"/>
        </dgm:presLayoutVars>
      </dgm:prSet>
      <dgm:spPr/>
    </dgm:pt>
  </dgm:ptLst>
  <dgm:cxnLst>
    <dgm:cxn modelId="{6128E42C-228B-482C-B0B9-59DE964B5E14}" type="presOf" srcId="{0B938C3D-0D90-4F9B-BE3E-37B192E4D834}" destId="{1B3ED70F-A292-42CB-93AA-0354D6395AEA}" srcOrd="0" destOrd="0" presId="urn:microsoft.com/office/officeart/2018/5/layout/IconCircleLabelList"/>
    <dgm:cxn modelId="{4A7C8367-D4EF-4DC8-8D67-CCBF331A38FF}" type="presOf" srcId="{5132B8B6-FC9B-4DC2-86AE-9869A5E46EBB}" destId="{D010543A-100E-4A4A-898C-D900CB3ED66F}" srcOrd="0" destOrd="0" presId="urn:microsoft.com/office/officeart/2018/5/layout/IconCircleLabelList"/>
    <dgm:cxn modelId="{2E410C84-9115-4377-8507-EA040C10E904}" type="presOf" srcId="{1577F5C8-79D7-4D76-80A5-02ED9A1B0D94}" destId="{21B70114-A5F9-4D51-BE46-F07DC79DB1BF}" srcOrd="0" destOrd="0" presId="urn:microsoft.com/office/officeart/2018/5/layout/IconCircleLabelList"/>
    <dgm:cxn modelId="{B477D1EF-936E-4D15-8CED-C4D213B73842}" srcId="{0B938C3D-0D90-4F9B-BE3E-37B192E4D834}" destId="{5132B8B6-FC9B-4DC2-86AE-9869A5E46EBB}" srcOrd="1" destOrd="0" parTransId="{C075DEBF-BFE4-4C16-91FF-1D7BAA424FB3}" sibTransId="{A06490E5-010F-46AE-9555-D1F1E2AD4111}"/>
    <dgm:cxn modelId="{4DCC08FD-AD56-4D6B-A0B2-CDC8852619EB}" srcId="{0B938C3D-0D90-4F9B-BE3E-37B192E4D834}" destId="{1577F5C8-79D7-4D76-80A5-02ED9A1B0D94}" srcOrd="0" destOrd="0" parTransId="{6D56AFB6-3D51-40C7-A9C1-64E97294EC10}" sibTransId="{D4635B4A-C8F4-40A3-AC74-410E40643417}"/>
    <dgm:cxn modelId="{F01AFCE1-DE4B-4D1B-8A05-A44272247806}" type="presParOf" srcId="{1B3ED70F-A292-42CB-93AA-0354D6395AEA}" destId="{595B5E80-8E93-4EF8-9457-8C484923AF5D}" srcOrd="0" destOrd="0" presId="urn:microsoft.com/office/officeart/2018/5/layout/IconCircleLabelList"/>
    <dgm:cxn modelId="{9BA0575C-3CE8-43F0-B1A6-685989C89083}" type="presParOf" srcId="{595B5E80-8E93-4EF8-9457-8C484923AF5D}" destId="{78B01678-D863-4F40-8B27-AC95ADE94830}" srcOrd="0" destOrd="0" presId="urn:microsoft.com/office/officeart/2018/5/layout/IconCircleLabelList"/>
    <dgm:cxn modelId="{D29F98E8-5092-4ACF-B78F-5909FF3B0907}" type="presParOf" srcId="{595B5E80-8E93-4EF8-9457-8C484923AF5D}" destId="{A0632F32-957A-4933-934C-CAD54CF2A48F}" srcOrd="1" destOrd="0" presId="urn:microsoft.com/office/officeart/2018/5/layout/IconCircleLabelList"/>
    <dgm:cxn modelId="{FF63D2DB-5A77-4D2D-A146-7720EB7B3A7A}" type="presParOf" srcId="{595B5E80-8E93-4EF8-9457-8C484923AF5D}" destId="{CBBF9538-843F-4798-8D67-AC788824BF87}" srcOrd="2" destOrd="0" presId="urn:microsoft.com/office/officeart/2018/5/layout/IconCircleLabelList"/>
    <dgm:cxn modelId="{F6297090-223A-4147-9B07-47A5FF8B5007}" type="presParOf" srcId="{595B5E80-8E93-4EF8-9457-8C484923AF5D}" destId="{21B70114-A5F9-4D51-BE46-F07DC79DB1BF}" srcOrd="3" destOrd="0" presId="urn:microsoft.com/office/officeart/2018/5/layout/IconCircleLabelList"/>
    <dgm:cxn modelId="{3DDF0415-00E4-4C8F-8BFD-A6363583EB69}" type="presParOf" srcId="{1B3ED70F-A292-42CB-93AA-0354D6395AEA}" destId="{360CF834-F460-45FB-87A1-1BC94DC20CDC}" srcOrd="1" destOrd="0" presId="urn:microsoft.com/office/officeart/2018/5/layout/IconCircleLabelList"/>
    <dgm:cxn modelId="{586DD060-F0BE-4680-A6CD-2AF3E9D8F487}" type="presParOf" srcId="{1B3ED70F-A292-42CB-93AA-0354D6395AEA}" destId="{D0F92782-912D-4D46-A6D0-B85234AA4B7F}" srcOrd="2" destOrd="0" presId="urn:microsoft.com/office/officeart/2018/5/layout/IconCircleLabelList"/>
    <dgm:cxn modelId="{D2423818-D5F7-48DA-AD96-6FFF6A00D926}" type="presParOf" srcId="{D0F92782-912D-4D46-A6D0-B85234AA4B7F}" destId="{09E5F67D-816C-4129-ACF5-4F838EFDC315}" srcOrd="0" destOrd="0" presId="urn:microsoft.com/office/officeart/2018/5/layout/IconCircleLabelList"/>
    <dgm:cxn modelId="{30203FBF-61E1-4324-ADC8-C84E18DF84B3}" type="presParOf" srcId="{D0F92782-912D-4D46-A6D0-B85234AA4B7F}" destId="{BC7F1546-9B00-4873-B067-0A59CBAFD164}" srcOrd="1" destOrd="0" presId="urn:microsoft.com/office/officeart/2018/5/layout/IconCircleLabelList"/>
    <dgm:cxn modelId="{25719E92-8203-45C9-AB64-2A7A060D75D6}" type="presParOf" srcId="{D0F92782-912D-4D46-A6D0-B85234AA4B7F}" destId="{D7F81581-0989-4B03-BAEA-935AE9167FA3}" srcOrd="2" destOrd="0" presId="urn:microsoft.com/office/officeart/2018/5/layout/IconCircleLabelList"/>
    <dgm:cxn modelId="{AFC63C01-A1B8-4895-B156-72AF238168D3}" type="presParOf" srcId="{D0F92782-912D-4D46-A6D0-B85234AA4B7F}" destId="{D010543A-100E-4A4A-898C-D900CB3ED66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E57664-3487-4FCB-ACCF-F16BDFDD5FA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ED5BD2A-01CC-4130-8B28-1CC6E5C720EA}">
      <dgm:prSet/>
      <dgm:spPr/>
      <dgm:t>
        <a:bodyPr/>
        <a:lstStyle/>
        <a:p>
          <a:r>
            <a:rPr lang="en-US" b="0" dirty="0"/>
            <a:t>content of public health curricula, relevance to current practice &amp; future directions</a:t>
          </a:r>
          <a:endParaRPr lang="en-US" dirty="0"/>
        </a:p>
      </dgm:t>
    </dgm:pt>
    <dgm:pt modelId="{FB4C6214-5CEC-4C5A-B4C3-7046E784B536}" type="parTrans" cxnId="{840254C8-6F3E-45A5-9242-49044CC9B2A7}">
      <dgm:prSet/>
      <dgm:spPr/>
      <dgm:t>
        <a:bodyPr/>
        <a:lstStyle/>
        <a:p>
          <a:endParaRPr lang="en-US"/>
        </a:p>
      </dgm:t>
    </dgm:pt>
    <dgm:pt modelId="{52D6DBF9-B919-4B36-A030-9902F8BA7A19}" type="sibTrans" cxnId="{840254C8-6F3E-45A5-9242-49044CC9B2A7}">
      <dgm:prSet/>
      <dgm:spPr/>
      <dgm:t>
        <a:bodyPr/>
        <a:lstStyle/>
        <a:p>
          <a:endParaRPr lang="en-US"/>
        </a:p>
      </dgm:t>
    </dgm:pt>
    <dgm:pt modelId="{B231670C-BCFA-4A0C-97BF-0C7AB5FA218A}">
      <dgm:prSet/>
      <dgm:spPr/>
      <dgm:t>
        <a:bodyPr/>
        <a:lstStyle/>
        <a:p>
          <a:r>
            <a:rPr lang="en-US" b="0" dirty="0"/>
            <a:t>development of guiding statements &amp; eval plan &amp; development of self-study</a:t>
          </a:r>
          <a:endParaRPr lang="en-US" dirty="0"/>
        </a:p>
      </dgm:t>
    </dgm:pt>
    <dgm:pt modelId="{04144695-FA63-480C-8650-933E85EB0805}" type="parTrans" cxnId="{C2599CD2-7258-4F82-B0B0-C228E5189509}">
      <dgm:prSet/>
      <dgm:spPr/>
      <dgm:t>
        <a:bodyPr/>
        <a:lstStyle/>
        <a:p>
          <a:endParaRPr lang="en-US"/>
        </a:p>
      </dgm:t>
    </dgm:pt>
    <dgm:pt modelId="{C18F91FA-5874-4500-A19C-EED6AB8941DF}" type="sibTrans" cxnId="{C2599CD2-7258-4F82-B0B0-C228E5189509}">
      <dgm:prSet/>
      <dgm:spPr/>
      <dgm:t>
        <a:bodyPr/>
        <a:lstStyle/>
        <a:p>
          <a:endParaRPr lang="en-US"/>
        </a:p>
      </dgm:t>
    </dgm:pt>
    <dgm:pt modelId="{C5707656-99E2-45EA-92FF-BA7D9C096A61}">
      <dgm:prSet/>
      <dgm:spPr/>
      <dgm:t>
        <a:bodyPr/>
        <a:lstStyle/>
        <a:p>
          <a:r>
            <a:rPr lang="en-US" b="0" dirty="0"/>
            <a:t>employers’ assessments of program graduates’ preparation for post-graduation destinations </a:t>
          </a:r>
          <a:endParaRPr lang="en-US" dirty="0"/>
        </a:p>
      </dgm:t>
    </dgm:pt>
    <dgm:pt modelId="{569D885A-70B7-4BD1-9105-5D6A812787F5}" type="parTrans" cxnId="{7AB8441A-F081-481D-B84E-D5F53B5DBA7C}">
      <dgm:prSet/>
      <dgm:spPr/>
      <dgm:t>
        <a:bodyPr/>
        <a:lstStyle/>
        <a:p>
          <a:endParaRPr lang="en-US"/>
        </a:p>
      </dgm:t>
    </dgm:pt>
    <dgm:pt modelId="{87B9EFB9-BB98-4B39-A53B-7C3D53008FB6}" type="sibTrans" cxnId="{7AB8441A-F081-481D-B84E-D5F53B5DBA7C}">
      <dgm:prSet/>
      <dgm:spPr/>
      <dgm:t>
        <a:bodyPr/>
        <a:lstStyle/>
        <a:p>
          <a:endParaRPr lang="en-US"/>
        </a:p>
      </dgm:t>
    </dgm:pt>
    <dgm:pt modelId="{D6FE2954-8660-4B55-B7D0-9B1B1DD508B8}" type="pres">
      <dgm:prSet presAssocID="{4CE57664-3487-4FCB-ACCF-F16BDFDD5FAE}" presName="hierChild1" presStyleCnt="0">
        <dgm:presLayoutVars>
          <dgm:chPref val="1"/>
          <dgm:dir/>
          <dgm:animOne val="branch"/>
          <dgm:animLvl val="lvl"/>
          <dgm:resizeHandles/>
        </dgm:presLayoutVars>
      </dgm:prSet>
      <dgm:spPr/>
    </dgm:pt>
    <dgm:pt modelId="{98A16A77-618C-47A7-B9CF-75DA0199E891}" type="pres">
      <dgm:prSet presAssocID="{DED5BD2A-01CC-4130-8B28-1CC6E5C720EA}" presName="hierRoot1" presStyleCnt="0"/>
      <dgm:spPr/>
    </dgm:pt>
    <dgm:pt modelId="{B86DF394-AE30-4777-910F-8948B9659BDB}" type="pres">
      <dgm:prSet presAssocID="{DED5BD2A-01CC-4130-8B28-1CC6E5C720EA}" presName="composite" presStyleCnt="0"/>
      <dgm:spPr/>
    </dgm:pt>
    <dgm:pt modelId="{2CB4B931-5B24-421A-949E-A9EC36D66A93}" type="pres">
      <dgm:prSet presAssocID="{DED5BD2A-01CC-4130-8B28-1CC6E5C720EA}" presName="background" presStyleLbl="node0" presStyleIdx="0" presStyleCnt="3"/>
      <dgm:spPr/>
    </dgm:pt>
    <dgm:pt modelId="{04484DAD-6EC5-4AB5-A9E9-171ED10371CF}" type="pres">
      <dgm:prSet presAssocID="{DED5BD2A-01CC-4130-8B28-1CC6E5C720EA}" presName="text" presStyleLbl="fgAcc0" presStyleIdx="0" presStyleCnt="3">
        <dgm:presLayoutVars>
          <dgm:chPref val="3"/>
        </dgm:presLayoutVars>
      </dgm:prSet>
      <dgm:spPr/>
    </dgm:pt>
    <dgm:pt modelId="{9AC1F6BE-F4EA-4145-AA8E-FBE2F90A353C}" type="pres">
      <dgm:prSet presAssocID="{DED5BD2A-01CC-4130-8B28-1CC6E5C720EA}" presName="hierChild2" presStyleCnt="0"/>
      <dgm:spPr/>
    </dgm:pt>
    <dgm:pt modelId="{E05F0841-9667-4B36-8F11-74A513FB2279}" type="pres">
      <dgm:prSet presAssocID="{B231670C-BCFA-4A0C-97BF-0C7AB5FA218A}" presName="hierRoot1" presStyleCnt="0"/>
      <dgm:spPr/>
    </dgm:pt>
    <dgm:pt modelId="{5021D054-407D-49B5-8668-CAEC195C87F1}" type="pres">
      <dgm:prSet presAssocID="{B231670C-BCFA-4A0C-97BF-0C7AB5FA218A}" presName="composite" presStyleCnt="0"/>
      <dgm:spPr/>
    </dgm:pt>
    <dgm:pt modelId="{8EA3ED1A-E701-4609-82D6-BD48B573803E}" type="pres">
      <dgm:prSet presAssocID="{B231670C-BCFA-4A0C-97BF-0C7AB5FA218A}" presName="background" presStyleLbl="node0" presStyleIdx="1" presStyleCnt="3"/>
      <dgm:spPr/>
    </dgm:pt>
    <dgm:pt modelId="{EF196278-32F9-45C3-B7C3-1047FF2CC4BA}" type="pres">
      <dgm:prSet presAssocID="{B231670C-BCFA-4A0C-97BF-0C7AB5FA218A}" presName="text" presStyleLbl="fgAcc0" presStyleIdx="1" presStyleCnt="3">
        <dgm:presLayoutVars>
          <dgm:chPref val="3"/>
        </dgm:presLayoutVars>
      </dgm:prSet>
      <dgm:spPr/>
    </dgm:pt>
    <dgm:pt modelId="{2B2FB26C-F831-46D1-928C-B59F59BD6139}" type="pres">
      <dgm:prSet presAssocID="{B231670C-BCFA-4A0C-97BF-0C7AB5FA218A}" presName="hierChild2" presStyleCnt="0"/>
      <dgm:spPr/>
    </dgm:pt>
    <dgm:pt modelId="{F1EA174E-5DE1-41D3-8CC2-EE2AF6A83FC5}" type="pres">
      <dgm:prSet presAssocID="{C5707656-99E2-45EA-92FF-BA7D9C096A61}" presName="hierRoot1" presStyleCnt="0"/>
      <dgm:spPr/>
    </dgm:pt>
    <dgm:pt modelId="{E843C0A9-6685-402F-AA5F-99F794612622}" type="pres">
      <dgm:prSet presAssocID="{C5707656-99E2-45EA-92FF-BA7D9C096A61}" presName="composite" presStyleCnt="0"/>
      <dgm:spPr/>
    </dgm:pt>
    <dgm:pt modelId="{90A47BDF-2D6B-47C4-9AB5-F0F286634438}" type="pres">
      <dgm:prSet presAssocID="{C5707656-99E2-45EA-92FF-BA7D9C096A61}" presName="background" presStyleLbl="node0" presStyleIdx="2" presStyleCnt="3"/>
      <dgm:spPr/>
    </dgm:pt>
    <dgm:pt modelId="{B2E59EB9-10C8-4EAB-A8A1-A110CCAECA67}" type="pres">
      <dgm:prSet presAssocID="{C5707656-99E2-45EA-92FF-BA7D9C096A61}" presName="text" presStyleLbl="fgAcc0" presStyleIdx="2" presStyleCnt="3">
        <dgm:presLayoutVars>
          <dgm:chPref val="3"/>
        </dgm:presLayoutVars>
      </dgm:prSet>
      <dgm:spPr/>
    </dgm:pt>
    <dgm:pt modelId="{93CC5AD2-4089-43D5-BEE3-6753C9EDB75A}" type="pres">
      <dgm:prSet presAssocID="{C5707656-99E2-45EA-92FF-BA7D9C096A61}" presName="hierChild2" presStyleCnt="0"/>
      <dgm:spPr/>
    </dgm:pt>
  </dgm:ptLst>
  <dgm:cxnLst>
    <dgm:cxn modelId="{7AB8441A-F081-481D-B84E-D5F53B5DBA7C}" srcId="{4CE57664-3487-4FCB-ACCF-F16BDFDD5FAE}" destId="{C5707656-99E2-45EA-92FF-BA7D9C096A61}" srcOrd="2" destOrd="0" parTransId="{569D885A-70B7-4BD1-9105-5D6A812787F5}" sibTransId="{87B9EFB9-BB98-4B39-A53B-7C3D53008FB6}"/>
    <dgm:cxn modelId="{208C9C73-03F5-4BB0-8EEE-EEAD68D928BC}" type="presOf" srcId="{4CE57664-3487-4FCB-ACCF-F16BDFDD5FAE}" destId="{D6FE2954-8660-4B55-B7D0-9B1B1DD508B8}" srcOrd="0" destOrd="0" presId="urn:microsoft.com/office/officeart/2005/8/layout/hierarchy1"/>
    <dgm:cxn modelId="{ACED1F8D-A05E-487F-B304-AF553AEF0356}" type="presOf" srcId="{C5707656-99E2-45EA-92FF-BA7D9C096A61}" destId="{B2E59EB9-10C8-4EAB-A8A1-A110CCAECA67}" srcOrd="0" destOrd="0" presId="urn:microsoft.com/office/officeart/2005/8/layout/hierarchy1"/>
    <dgm:cxn modelId="{511D84B0-B127-49D8-8C4B-79C570EA2B47}" type="presOf" srcId="{B231670C-BCFA-4A0C-97BF-0C7AB5FA218A}" destId="{EF196278-32F9-45C3-B7C3-1047FF2CC4BA}" srcOrd="0" destOrd="0" presId="urn:microsoft.com/office/officeart/2005/8/layout/hierarchy1"/>
    <dgm:cxn modelId="{840254C8-6F3E-45A5-9242-49044CC9B2A7}" srcId="{4CE57664-3487-4FCB-ACCF-F16BDFDD5FAE}" destId="{DED5BD2A-01CC-4130-8B28-1CC6E5C720EA}" srcOrd="0" destOrd="0" parTransId="{FB4C6214-5CEC-4C5A-B4C3-7046E784B536}" sibTransId="{52D6DBF9-B919-4B36-A030-9902F8BA7A19}"/>
    <dgm:cxn modelId="{C2599CD2-7258-4F82-B0B0-C228E5189509}" srcId="{4CE57664-3487-4FCB-ACCF-F16BDFDD5FAE}" destId="{B231670C-BCFA-4A0C-97BF-0C7AB5FA218A}" srcOrd="1" destOrd="0" parTransId="{04144695-FA63-480C-8650-933E85EB0805}" sibTransId="{C18F91FA-5874-4500-A19C-EED6AB8941DF}"/>
    <dgm:cxn modelId="{426FBFF0-E41C-4678-8E20-D69DDD87B5BC}" type="presOf" srcId="{DED5BD2A-01CC-4130-8B28-1CC6E5C720EA}" destId="{04484DAD-6EC5-4AB5-A9E9-171ED10371CF}" srcOrd="0" destOrd="0" presId="urn:microsoft.com/office/officeart/2005/8/layout/hierarchy1"/>
    <dgm:cxn modelId="{19BB3B3F-9131-4639-9AA6-29357F039943}" type="presParOf" srcId="{D6FE2954-8660-4B55-B7D0-9B1B1DD508B8}" destId="{98A16A77-618C-47A7-B9CF-75DA0199E891}" srcOrd="0" destOrd="0" presId="urn:microsoft.com/office/officeart/2005/8/layout/hierarchy1"/>
    <dgm:cxn modelId="{79C7D901-F631-41CC-A085-5847840C7D1A}" type="presParOf" srcId="{98A16A77-618C-47A7-B9CF-75DA0199E891}" destId="{B86DF394-AE30-4777-910F-8948B9659BDB}" srcOrd="0" destOrd="0" presId="urn:microsoft.com/office/officeart/2005/8/layout/hierarchy1"/>
    <dgm:cxn modelId="{46A986C4-ADC7-4067-99C9-9503BD076B28}" type="presParOf" srcId="{B86DF394-AE30-4777-910F-8948B9659BDB}" destId="{2CB4B931-5B24-421A-949E-A9EC36D66A93}" srcOrd="0" destOrd="0" presId="urn:microsoft.com/office/officeart/2005/8/layout/hierarchy1"/>
    <dgm:cxn modelId="{B7EF1312-CB7A-44E4-BD4F-C4A299FEF462}" type="presParOf" srcId="{B86DF394-AE30-4777-910F-8948B9659BDB}" destId="{04484DAD-6EC5-4AB5-A9E9-171ED10371CF}" srcOrd="1" destOrd="0" presId="urn:microsoft.com/office/officeart/2005/8/layout/hierarchy1"/>
    <dgm:cxn modelId="{3C7D86EB-0E37-49C9-A6D6-869CBA288BC3}" type="presParOf" srcId="{98A16A77-618C-47A7-B9CF-75DA0199E891}" destId="{9AC1F6BE-F4EA-4145-AA8E-FBE2F90A353C}" srcOrd="1" destOrd="0" presId="urn:microsoft.com/office/officeart/2005/8/layout/hierarchy1"/>
    <dgm:cxn modelId="{433A3800-77CC-4F4C-9072-84B4EE8DECA8}" type="presParOf" srcId="{D6FE2954-8660-4B55-B7D0-9B1B1DD508B8}" destId="{E05F0841-9667-4B36-8F11-74A513FB2279}" srcOrd="1" destOrd="0" presId="urn:microsoft.com/office/officeart/2005/8/layout/hierarchy1"/>
    <dgm:cxn modelId="{E6AF7F4F-1D66-473D-861D-23C65EA0FE1A}" type="presParOf" srcId="{E05F0841-9667-4B36-8F11-74A513FB2279}" destId="{5021D054-407D-49B5-8668-CAEC195C87F1}" srcOrd="0" destOrd="0" presId="urn:microsoft.com/office/officeart/2005/8/layout/hierarchy1"/>
    <dgm:cxn modelId="{D96EB596-6E7F-4BBD-8ABC-10336622563B}" type="presParOf" srcId="{5021D054-407D-49B5-8668-CAEC195C87F1}" destId="{8EA3ED1A-E701-4609-82D6-BD48B573803E}" srcOrd="0" destOrd="0" presId="urn:microsoft.com/office/officeart/2005/8/layout/hierarchy1"/>
    <dgm:cxn modelId="{7510DBE0-B994-42BA-BC12-71F44BCCFCD3}" type="presParOf" srcId="{5021D054-407D-49B5-8668-CAEC195C87F1}" destId="{EF196278-32F9-45C3-B7C3-1047FF2CC4BA}" srcOrd="1" destOrd="0" presId="urn:microsoft.com/office/officeart/2005/8/layout/hierarchy1"/>
    <dgm:cxn modelId="{A4336AFF-722D-4A10-982A-88F1614A9F1D}" type="presParOf" srcId="{E05F0841-9667-4B36-8F11-74A513FB2279}" destId="{2B2FB26C-F831-46D1-928C-B59F59BD6139}" srcOrd="1" destOrd="0" presId="urn:microsoft.com/office/officeart/2005/8/layout/hierarchy1"/>
    <dgm:cxn modelId="{78E7B7BE-043A-482B-8488-ED15F88E85AB}" type="presParOf" srcId="{D6FE2954-8660-4B55-B7D0-9B1B1DD508B8}" destId="{F1EA174E-5DE1-41D3-8CC2-EE2AF6A83FC5}" srcOrd="2" destOrd="0" presId="urn:microsoft.com/office/officeart/2005/8/layout/hierarchy1"/>
    <dgm:cxn modelId="{A867E230-84F4-4953-A319-77197D8B9CB7}" type="presParOf" srcId="{F1EA174E-5DE1-41D3-8CC2-EE2AF6A83FC5}" destId="{E843C0A9-6685-402F-AA5F-99F794612622}" srcOrd="0" destOrd="0" presId="urn:microsoft.com/office/officeart/2005/8/layout/hierarchy1"/>
    <dgm:cxn modelId="{DAD1DC0D-EB3F-409A-B65C-A344D54E9FB9}" type="presParOf" srcId="{E843C0A9-6685-402F-AA5F-99F794612622}" destId="{90A47BDF-2D6B-47C4-9AB5-F0F286634438}" srcOrd="0" destOrd="0" presId="urn:microsoft.com/office/officeart/2005/8/layout/hierarchy1"/>
    <dgm:cxn modelId="{139797A7-2AEA-406A-A93F-C63240C1C730}" type="presParOf" srcId="{E843C0A9-6685-402F-AA5F-99F794612622}" destId="{B2E59EB9-10C8-4EAB-A8A1-A110CCAECA67}" srcOrd="1" destOrd="0" presId="urn:microsoft.com/office/officeart/2005/8/layout/hierarchy1"/>
    <dgm:cxn modelId="{96572E5D-B7D6-4389-A75A-56615C556E23}" type="presParOf" srcId="{F1EA174E-5DE1-41D3-8CC2-EE2AF6A83FC5}" destId="{93CC5AD2-4089-43D5-BEE3-6753C9EDB75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E7AB0-4EAA-40AB-96AF-58135CD208C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F434A45B-C840-40C0-A5CD-BB71590A9D70}">
      <dgm:prSet/>
      <dgm:spPr>
        <a:solidFill>
          <a:schemeClr val="accent6">
            <a:lumMod val="40000"/>
            <a:lumOff val="60000"/>
          </a:schemeClr>
        </a:solidFill>
      </dgm:spPr>
      <dgm:t>
        <a:bodyPr/>
        <a:lstStyle/>
        <a:p>
          <a:r>
            <a:rPr lang="en-US" b="0" dirty="0"/>
            <a:t>SPH &amp; PHP only</a:t>
          </a:r>
          <a:endParaRPr lang="en-US" dirty="0"/>
        </a:p>
      </dgm:t>
    </dgm:pt>
    <dgm:pt modelId="{C696B547-683E-40B5-91BA-FE1D3CE2856E}" type="parTrans" cxnId="{26704FF3-7C49-40F6-A62C-2E07DB64774E}">
      <dgm:prSet/>
      <dgm:spPr/>
      <dgm:t>
        <a:bodyPr/>
        <a:lstStyle/>
        <a:p>
          <a:endParaRPr lang="en-US"/>
        </a:p>
      </dgm:t>
    </dgm:pt>
    <dgm:pt modelId="{7FB5EF03-6F5C-4630-A24F-25D0D92139B0}" type="sibTrans" cxnId="{26704FF3-7C49-40F6-A62C-2E07DB64774E}">
      <dgm:prSet/>
      <dgm:spPr/>
      <dgm:t>
        <a:bodyPr/>
        <a:lstStyle/>
        <a:p>
          <a:endParaRPr lang="en-US"/>
        </a:p>
      </dgm:t>
    </dgm:pt>
    <dgm:pt modelId="{E0544F65-BFC5-4C60-A3F5-52C23CECD9C5}">
      <dgm:prSet/>
      <dgm:spPr>
        <a:solidFill>
          <a:schemeClr val="accent5"/>
        </a:solidFill>
      </dgm:spPr>
      <dgm:t>
        <a:bodyPr/>
        <a:lstStyle/>
        <a:p>
          <a:r>
            <a:rPr lang="en-US" b="0" dirty="0"/>
            <a:t>SBP Criteria unchanged</a:t>
          </a:r>
          <a:endParaRPr lang="en-US" dirty="0"/>
        </a:p>
      </dgm:t>
    </dgm:pt>
    <dgm:pt modelId="{5132EE55-3A27-4585-85CF-2C6BB7C6FC6C}" type="parTrans" cxnId="{B14B5E3E-BEF4-41C9-831C-91B61C56CB33}">
      <dgm:prSet/>
      <dgm:spPr/>
      <dgm:t>
        <a:bodyPr/>
        <a:lstStyle/>
        <a:p>
          <a:endParaRPr lang="en-US"/>
        </a:p>
      </dgm:t>
    </dgm:pt>
    <dgm:pt modelId="{487DE777-8E40-476C-91D1-DC0A1FDFBA3B}" type="sibTrans" cxnId="{B14B5E3E-BEF4-41C9-831C-91B61C56CB33}">
      <dgm:prSet/>
      <dgm:spPr/>
      <dgm:t>
        <a:bodyPr/>
        <a:lstStyle/>
        <a:p>
          <a:endParaRPr lang="en-US"/>
        </a:p>
      </dgm:t>
    </dgm:pt>
    <dgm:pt modelId="{53C4E8E7-2446-4D22-B4A3-4A778A2FEEF0}" type="pres">
      <dgm:prSet presAssocID="{B69E7AB0-4EAA-40AB-96AF-58135CD208C6}" presName="diagram" presStyleCnt="0">
        <dgm:presLayoutVars>
          <dgm:dir/>
          <dgm:resizeHandles val="exact"/>
        </dgm:presLayoutVars>
      </dgm:prSet>
      <dgm:spPr/>
    </dgm:pt>
    <dgm:pt modelId="{8FDAE1F2-9838-456F-8F4C-4084054B0FF4}" type="pres">
      <dgm:prSet presAssocID="{F434A45B-C840-40C0-A5CD-BB71590A9D70}" presName="arrow" presStyleLbl="node1" presStyleIdx="0" presStyleCnt="2">
        <dgm:presLayoutVars>
          <dgm:bulletEnabled val="1"/>
        </dgm:presLayoutVars>
      </dgm:prSet>
      <dgm:spPr/>
    </dgm:pt>
    <dgm:pt modelId="{14E0554C-8A80-4245-98DC-62DF20ADDDF3}" type="pres">
      <dgm:prSet presAssocID="{E0544F65-BFC5-4C60-A3F5-52C23CECD9C5}" presName="arrow" presStyleLbl="node1" presStyleIdx="1" presStyleCnt="2">
        <dgm:presLayoutVars>
          <dgm:bulletEnabled val="1"/>
        </dgm:presLayoutVars>
      </dgm:prSet>
      <dgm:spPr/>
    </dgm:pt>
  </dgm:ptLst>
  <dgm:cxnLst>
    <dgm:cxn modelId="{C9EB2115-B519-4754-B29B-67CF136370F1}" type="presOf" srcId="{E0544F65-BFC5-4C60-A3F5-52C23CECD9C5}" destId="{14E0554C-8A80-4245-98DC-62DF20ADDDF3}" srcOrd="0" destOrd="0" presId="urn:microsoft.com/office/officeart/2005/8/layout/arrow5"/>
    <dgm:cxn modelId="{B14B5E3E-BEF4-41C9-831C-91B61C56CB33}" srcId="{B69E7AB0-4EAA-40AB-96AF-58135CD208C6}" destId="{E0544F65-BFC5-4C60-A3F5-52C23CECD9C5}" srcOrd="1" destOrd="0" parTransId="{5132EE55-3A27-4585-85CF-2C6BB7C6FC6C}" sibTransId="{487DE777-8E40-476C-91D1-DC0A1FDFBA3B}"/>
    <dgm:cxn modelId="{2947AEBB-9105-4525-A42A-66344EE5C310}" type="presOf" srcId="{B69E7AB0-4EAA-40AB-96AF-58135CD208C6}" destId="{53C4E8E7-2446-4D22-B4A3-4A778A2FEEF0}" srcOrd="0" destOrd="0" presId="urn:microsoft.com/office/officeart/2005/8/layout/arrow5"/>
    <dgm:cxn modelId="{5570F8E3-CEA4-4936-9E5F-C47DBA0F7A59}" type="presOf" srcId="{F434A45B-C840-40C0-A5CD-BB71590A9D70}" destId="{8FDAE1F2-9838-456F-8F4C-4084054B0FF4}" srcOrd="0" destOrd="0" presId="urn:microsoft.com/office/officeart/2005/8/layout/arrow5"/>
    <dgm:cxn modelId="{26704FF3-7C49-40F6-A62C-2E07DB64774E}" srcId="{B69E7AB0-4EAA-40AB-96AF-58135CD208C6}" destId="{F434A45B-C840-40C0-A5CD-BB71590A9D70}" srcOrd="0" destOrd="0" parTransId="{C696B547-683E-40B5-91BA-FE1D3CE2856E}" sibTransId="{7FB5EF03-6F5C-4630-A24F-25D0D92139B0}"/>
    <dgm:cxn modelId="{96534F0A-9F06-4CF9-AEA1-F0C917BCBABE}" type="presParOf" srcId="{53C4E8E7-2446-4D22-B4A3-4A778A2FEEF0}" destId="{8FDAE1F2-9838-456F-8F4C-4084054B0FF4}" srcOrd="0" destOrd="0" presId="urn:microsoft.com/office/officeart/2005/8/layout/arrow5"/>
    <dgm:cxn modelId="{F70A77BA-E2D2-4B0B-850C-D70C5B38B8E5}" type="presParOf" srcId="{53C4E8E7-2446-4D22-B4A3-4A778A2FEEF0}" destId="{14E0554C-8A80-4245-98DC-62DF20ADDDF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9EDD6A-CF87-48E9-9AE8-6088EF35621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F027F66-6500-4894-BE84-1182ADBC9091}">
      <dgm:prSet/>
      <dgm:spPr/>
      <dgm:t>
        <a:bodyPr/>
        <a:lstStyle/>
        <a:p>
          <a:r>
            <a:rPr lang="en-US" b="0" i="0" dirty="0"/>
            <a:t>If you called us to clarify any of these areas, this is the guidance you would have received!</a:t>
          </a:r>
          <a:endParaRPr lang="en-US" dirty="0"/>
        </a:p>
      </dgm:t>
    </dgm:pt>
    <dgm:pt modelId="{D1B98CE1-5D5D-4FFF-9120-140DA36F28D0}" type="parTrans" cxnId="{F24BD355-F6BE-4278-A8FB-F561AB9BFDC7}">
      <dgm:prSet/>
      <dgm:spPr/>
      <dgm:t>
        <a:bodyPr/>
        <a:lstStyle/>
        <a:p>
          <a:endParaRPr lang="en-US"/>
        </a:p>
      </dgm:t>
    </dgm:pt>
    <dgm:pt modelId="{7AE58034-6F5B-4831-AAA5-E74B38E2146B}" type="sibTrans" cxnId="{F24BD355-F6BE-4278-A8FB-F561AB9BFDC7}">
      <dgm:prSet/>
      <dgm:spPr/>
      <dgm:t>
        <a:bodyPr/>
        <a:lstStyle/>
        <a:p>
          <a:endParaRPr lang="en-US"/>
        </a:p>
      </dgm:t>
    </dgm:pt>
    <dgm:pt modelId="{A2F91FC2-73BA-4834-89DD-8DC9D126AE13}">
      <dgm:prSet/>
      <dgm:spPr/>
      <dgm:t>
        <a:bodyPr/>
        <a:lstStyle/>
        <a:p>
          <a:r>
            <a:rPr lang="en-US" b="0" dirty="0"/>
            <a:t>Now written</a:t>
          </a:r>
          <a:r>
            <a:rPr lang="en-US" b="0" i="0" dirty="0"/>
            <a:t> down for everybody's benefit!</a:t>
          </a:r>
          <a:endParaRPr lang="en-US" dirty="0"/>
        </a:p>
      </dgm:t>
    </dgm:pt>
    <dgm:pt modelId="{C03D25C6-6624-4605-942C-EFBB11075E58}" type="parTrans" cxnId="{583D7B9C-8D08-4BD3-A2CE-6ECB0C223E6B}">
      <dgm:prSet/>
      <dgm:spPr/>
      <dgm:t>
        <a:bodyPr/>
        <a:lstStyle/>
        <a:p>
          <a:endParaRPr lang="en-US"/>
        </a:p>
      </dgm:t>
    </dgm:pt>
    <dgm:pt modelId="{918375CE-7EC4-45B6-8813-45DE900836C2}" type="sibTrans" cxnId="{583D7B9C-8D08-4BD3-A2CE-6ECB0C223E6B}">
      <dgm:prSet/>
      <dgm:spPr/>
      <dgm:t>
        <a:bodyPr/>
        <a:lstStyle/>
        <a:p>
          <a:endParaRPr lang="en-US"/>
        </a:p>
      </dgm:t>
    </dgm:pt>
    <dgm:pt modelId="{CA762DC4-F421-4BB7-9C6F-E3F7AFC634C9}" type="pres">
      <dgm:prSet presAssocID="{DD9EDD6A-CF87-48E9-9AE8-6088EF356213}" presName="linear" presStyleCnt="0">
        <dgm:presLayoutVars>
          <dgm:animLvl val="lvl"/>
          <dgm:resizeHandles val="exact"/>
        </dgm:presLayoutVars>
      </dgm:prSet>
      <dgm:spPr/>
    </dgm:pt>
    <dgm:pt modelId="{320ECB27-C479-4EF5-9F9F-999ECC23363F}" type="pres">
      <dgm:prSet presAssocID="{1F027F66-6500-4894-BE84-1182ADBC9091}" presName="parentText" presStyleLbl="node1" presStyleIdx="0" presStyleCnt="2">
        <dgm:presLayoutVars>
          <dgm:chMax val="0"/>
          <dgm:bulletEnabled val="1"/>
        </dgm:presLayoutVars>
      </dgm:prSet>
      <dgm:spPr/>
    </dgm:pt>
    <dgm:pt modelId="{FAEDCD67-681A-4A9D-87EF-F68022CACCC5}" type="pres">
      <dgm:prSet presAssocID="{7AE58034-6F5B-4831-AAA5-E74B38E2146B}" presName="spacer" presStyleCnt="0"/>
      <dgm:spPr/>
    </dgm:pt>
    <dgm:pt modelId="{774E3CBD-54B2-4600-9426-5E00138D3ED7}" type="pres">
      <dgm:prSet presAssocID="{A2F91FC2-73BA-4834-89DD-8DC9D126AE13}" presName="parentText" presStyleLbl="node1" presStyleIdx="1" presStyleCnt="2">
        <dgm:presLayoutVars>
          <dgm:chMax val="0"/>
          <dgm:bulletEnabled val="1"/>
        </dgm:presLayoutVars>
      </dgm:prSet>
      <dgm:spPr/>
    </dgm:pt>
  </dgm:ptLst>
  <dgm:cxnLst>
    <dgm:cxn modelId="{403C5E52-201E-4C19-A168-671905CBF8F0}" type="presOf" srcId="{DD9EDD6A-CF87-48E9-9AE8-6088EF356213}" destId="{CA762DC4-F421-4BB7-9C6F-E3F7AFC634C9}" srcOrd="0" destOrd="0" presId="urn:microsoft.com/office/officeart/2005/8/layout/vList2"/>
    <dgm:cxn modelId="{F24BD355-F6BE-4278-A8FB-F561AB9BFDC7}" srcId="{DD9EDD6A-CF87-48E9-9AE8-6088EF356213}" destId="{1F027F66-6500-4894-BE84-1182ADBC9091}" srcOrd="0" destOrd="0" parTransId="{D1B98CE1-5D5D-4FFF-9120-140DA36F28D0}" sibTransId="{7AE58034-6F5B-4831-AAA5-E74B38E2146B}"/>
    <dgm:cxn modelId="{82ADFE8C-2C89-4598-A145-DE815F8D6A95}" type="presOf" srcId="{1F027F66-6500-4894-BE84-1182ADBC9091}" destId="{320ECB27-C479-4EF5-9F9F-999ECC23363F}" srcOrd="0" destOrd="0" presId="urn:microsoft.com/office/officeart/2005/8/layout/vList2"/>
    <dgm:cxn modelId="{583D7B9C-8D08-4BD3-A2CE-6ECB0C223E6B}" srcId="{DD9EDD6A-CF87-48E9-9AE8-6088EF356213}" destId="{A2F91FC2-73BA-4834-89DD-8DC9D126AE13}" srcOrd="1" destOrd="0" parTransId="{C03D25C6-6624-4605-942C-EFBB11075E58}" sibTransId="{918375CE-7EC4-45B6-8813-45DE900836C2}"/>
    <dgm:cxn modelId="{CD4242DD-6EB2-4422-AC17-F5FFD4732C19}" type="presOf" srcId="{A2F91FC2-73BA-4834-89DD-8DC9D126AE13}" destId="{774E3CBD-54B2-4600-9426-5E00138D3ED7}" srcOrd="0" destOrd="0" presId="urn:microsoft.com/office/officeart/2005/8/layout/vList2"/>
    <dgm:cxn modelId="{25579A5F-10A5-4449-AD11-F440AEEE93F4}" type="presParOf" srcId="{CA762DC4-F421-4BB7-9C6F-E3F7AFC634C9}" destId="{320ECB27-C479-4EF5-9F9F-999ECC23363F}" srcOrd="0" destOrd="0" presId="urn:microsoft.com/office/officeart/2005/8/layout/vList2"/>
    <dgm:cxn modelId="{84EC43A8-203A-49D6-84EE-1237868C79AC}" type="presParOf" srcId="{CA762DC4-F421-4BB7-9C6F-E3F7AFC634C9}" destId="{FAEDCD67-681A-4A9D-87EF-F68022CACCC5}" srcOrd="1" destOrd="0" presId="urn:microsoft.com/office/officeart/2005/8/layout/vList2"/>
    <dgm:cxn modelId="{C09D7874-E8DE-406E-A405-C48F4F10FEA8}" type="presParOf" srcId="{CA762DC4-F421-4BB7-9C6F-E3F7AFC634C9}" destId="{774E3CBD-54B2-4600-9426-5E00138D3E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796D69-3685-47EA-8501-17F85E452EDC}"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6C390775-F353-4CC7-9EF7-931FA7B377E7}">
      <dgm:prSet/>
      <dgm:spPr/>
      <dgm:t>
        <a:bodyPr/>
        <a:lstStyle/>
        <a:p>
          <a:r>
            <a:rPr lang="en-US"/>
            <a:t>All IAS use 2021 criteria (limited exceptions)</a:t>
          </a:r>
        </a:p>
      </dgm:t>
    </dgm:pt>
    <dgm:pt modelId="{E93F549E-8B24-431A-8419-1A1CE44D3DB5}" type="parTrans" cxnId="{1C840706-1E73-45E9-8DE1-3D63D6655A19}">
      <dgm:prSet/>
      <dgm:spPr/>
      <dgm:t>
        <a:bodyPr/>
        <a:lstStyle/>
        <a:p>
          <a:endParaRPr lang="en-US"/>
        </a:p>
      </dgm:t>
    </dgm:pt>
    <dgm:pt modelId="{C741BE9E-6285-4202-84F3-155FEF7E90D5}" type="sibTrans" cxnId="{1C840706-1E73-45E9-8DE1-3D63D6655A19}">
      <dgm:prSet/>
      <dgm:spPr/>
      <dgm:t>
        <a:bodyPr/>
        <a:lstStyle/>
        <a:p>
          <a:endParaRPr lang="en-US"/>
        </a:p>
      </dgm:t>
    </dgm:pt>
    <dgm:pt modelId="{4E16BE19-EDE5-4FD3-A408-07ED5C97D2BE}">
      <dgm:prSet/>
      <dgm:spPr/>
      <dgm:t>
        <a:bodyPr/>
        <a:lstStyle/>
        <a:p>
          <a:r>
            <a:rPr lang="en-US"/>
            <a:t>Sub change forms use 2021 criteria</a:t>
          </a:r>
        </a:p>
      </dgm:t>
    </dgm:pt>
    <dgm:pt modelId="{2FE5600E-2F0A-4DB0-AA6D-D10B3217A7C0}" type="parTrans" cxnId="{E145355D-DD51-477B-AC0A-3E47BCD88ECD}">
      <dgm:prSet/>
      <dgm:spPr/>
      <dgm:t>
        <a:bodyPr/>
        <a:lstStyle/>
        <a:p>
          <a:endParaRPr lang="en-US"/>
        </a:p>
      </dgm:t>
    </dgm:pt>
    <dgm:pt modelId="{5130909E-5AC9-4DE0-8124-05B5A29E47F0}" type="sibTrans" cxnId="{E145355D-DD51-477B-AC0A-3E47BCD88ECD}">
      <dgm:prSet/>
      <dgm:spPr/>
      <dgm:t>
        <a:bodyPr/>
        <a:lstStyle/>
        <a:p>
          <a:endParaRPr lang="en-US"/>
        </a:p>
      </dgm:t>
    </dgm:pt>
    <dgm:pt modelId="{0258DDD6-7789-4D5C-9FC2-F282CB966D69}">
      <dgm:prSet/>
      <dgm:spPr/>
      <dgm:t>
        <a:bodyPr/>
        <a:lstStyle/>
        <a:p>
          <a:r>
            <a:rPr lang="en-US"/>
            <a:t>Interim reports—criteria communicated in letter</a:t>
          </a:r>
        </a:p>
      </dgm:t>
    </dgm:pt>
    <dgm:pt modelId="{03C31180-8FCD-484C-A499-71855FA7887D}" type="parTrans" cxnId="{072F1BF6-07ED-4235-AB86-23C7A4E39872}">
      <dgm:prSet/>
      <dgm:spPr/>
      <dgm:t>
        <a:bodyPr/>
        <a:lstStyle/>
        <a:p>
          <a:endParaRPr lang="en-US"/>
        </a:p>
      </dgm:t>
    </dgm:pt>
    <dgm:pt modelId="{1DC30477-F5B2-44A0-A612-46289EE2D615}" type="sibTrans" cxnId="{072F1BF6-07ED-4235-AB86-23C7A4E39872}">
      <dgm:prSet/>
      <dgm:spPr/>
      <dgm:t>
        <a:bodyPr/>
        <a:lstStyle/>
        <a:p>
          <a:endParaRPr lang="en-US"/>
        </a:p>
      </dgm:t>
    </dgm:pt>
    <dgm:pt modelId="{ADA60332-0A50-4454-BFD6-D1999A8DCCA4}">
      <dgm:prSet/>
      <dgm:spPr/>
      <dgm:t>
        <a:bodyPr/>
        <a:lstStyle/>
        <a:p>
          <a:r>
            <a:rPr lang="en-US"/>
            <a:t>“Least restrictive” standard</a:t>
          </a:r>
        </a:p>
      </dgm:t>
    </dgm:pt>
    <dgm:pt modelId="{68DB209B-E7D3-42BB-9D0E-6E2BD6377979}" type="parTrans" cxnId="{E0D4C88D-52B2-4A70-BA1D-565803546AF2}">
      <dgm:prSet/>
      <dgm:spPr/>
      <dgm:t>
        <a:bodyPr/>
        <a:lstStyle/>
        <a:p>
          <a:endParaRPr lang="en-US"/>
        </a:p>
      </dgm:t>
    </dgm:pt>
    <dgm:pt modelId="{90610293-D021-4EA2-B777-494589DD4B5A}" type="sibTrans" cxnId="{E0D4C88D-52B2-4A70-BA1D-565803546AF2}">
      <dgm:prSet/>
      <dgm:spPr/>
      <dgm:t>
        <a:bodyPr/>
        <a:lstStyle/>
        <a:p>
          <a:endParaRPr lang="en-US"/>
        </a:p>
      </dgm:t>
    </dgm:pt>
    <dgm:pt modelId="{CFCC3153-C02E-4D11-95DC-3AF59EEC601E}" type="pres">
      <dgm:prSet presAssocID="{95796D69-3685-47EA-8501-17F85E452EDC}" presName="matrix" presStyleCnt="0">
        <dgm:presLayoutVars>
          <dgm:chMax val="1"/>
          <dgm:dir/>
          <dgm:resizeHandles val="exact"/>
        </dgm:presLayoutVars>
      </dgm:prSet>
      <dgm:spPr/>
    </dgm:pt>
    <dgm:pt modelId="{C8110979-7A32-489A-9F93-295664D44F86}" type="pres">
      <dgm:prSet presAssocID="{95796D69-3685-47EA-8501-17F85E452EDC}" presName="diamond" presStyleLbl="bgShp" presStyleIdx="0" presStyleCnt="1"/>
      <dgm:spPr/>
    </dgm:pt>
    <dgm:pt modelId="{6268A182-A951-4DE6-AC62-8B1BE10D8922}" type="pres">
      <dgm:prSet presAssocID="{95796D69-3685-47EA-8501-17F85E452EDC}" presName="quad1" presStyleLbl="node1" presStyleIdx="0" presStyleCnt="4">
        <dgm:presLayoutVars>
          <dgm:chMax val="0"/>
          <dgm:chPref val="0"/>
          <dgm:bulletEnabled val="1"/>
        </dgm:presLayoutVars>
      </dgm:prSet>
      <dgm:spPr/>
    </dgm:pt>
    <dgm:pt modelId="{0899F55F-D630-4235-B9BF-A3DB36CC0813}" type="pres">
      <dgm:prSet presAssocID="{95796D69-3685-47EA-8501-17F85E452EDC}" presName="quad2" presStyleLbl="node1" presStyleIdx="1" presStyleCnt="4">
        <dgm:presLayoutVars>
          <dgm:chMax val="0"/>
          <dgm:chPref val="0"/>
          <dgm:bulletEnabled val="1"/>
        </dgm:presLayoutVars>
      </dgm:prSet>
      <dgm:spPr/>
    </dgm:pt>
    <dgm:pt modelId="{AB3DA251-80F0-4253-AD39-44ECDEBFCCA3}" type="pres">
      <dgm:prSet presAssocID="{95796D69-3685-47EA-8501-17F85E452EDC}" presName="quad3" presStyleLbl="node1" presStyleIdx="2" presStyleCnt="4">
        <dgm:presLayoutVars>
          <dgm:chMax val="0"/>
          <dgm:chPref val="0"/>
          <dgm:bulletEnabled val="1"/>
        </dgm:presLayoutVars>
      </dgm:prSet>
      <dgm:spPr/>
    </dgm:pt>
    <dgm:pt modelId="{514E5657-1BE1-4A38-B83D-88B3EA9EA76A}" type="pres">
      <dgm:prSet presAssocID="{95796D69-3685-47EA-8501-17F85E452EDC}" presName="quad4" presStyleLbl="node1" presStyleIdx="3" presStyleCnt="4">
        <dgm:presLayoutVars>
          <dgm:chMax val="0"/>
          <dgm:chPref val="0"/>
          <dgm:bulletEnabled val="1"/>
        </dgm:presLayoutVars>
      </dgm:prSet>
      <dgm:spPr/>
    </dgm:pt>
  </dgm:ptLst>
  <dgm:cxnLst>
    <dgm:cxn modelId="{1C840706-1E73-45E9-8DE1-3D63D6655A19}" srcId="{95796D69-3685-47EA-8501-17F85E452EDC}" destId="{6C390775-F353-4CC7-9EF7-931FA7B377E7}" srcOrd="0" destOrd="0" parTransId="{E93F549E-8B24-431A-8419-1A1CE44D3DB5}" sibTransId="{C741BE9E-6285-4202-84F3-155FEF7E90D5}"/>
    <dgm:cxn modelId="{6EB3AE0F-C36A-453B-AC0B-C7B2BB7780E7}" type="presOf" srcId="{6C390775-F353-4CC7-9EF7-931FA7B377E7}" destId="{6268A182-A951-4DE6-AC62-8B1BE10D8922}" srcOrd="0" destOrd="0" presId="urn:microsoft.com/office/officeart/2005/8/layout/matrix3"/>
    <dgm:cxn modelId="{B1D7BA38-487E-4376-9153-15D9B69A2B78}" type="presOf" srcId="{95796D69-3685-47EA-8501-17F85E452EDC}" destId="{CFCC3153-C02E-4D11-95DC-3AF59EEC601E}" srcOrd="0" destOrd="0" presId="urn:microsoft.com/office/officeart/2005/8/layout/matrix3"/>
    <dgm:cxn modelId="{E145355D-DD51-477B-AC0A-3E47BCD88ECD}" srcId="{95796D69-3685-47EA-8501-17F85E452EDC}" destId="{4E16BE19-EDE5-4FD3-A408-07ED5C97D2BE}" srcOrd="1" destOrd="0" parTransId="{2FE5600E-2F0A-4DB0-AA6D-D10B3217A7C0}" sibTransId="{5130909E-5AC9-4DE0-8124-05B5A29E47F0}"/>
    <dgm:cxn modelId="{9A35E04F-EAAD-42E8-AD26-4E0FEE60A762}" type="presOf" srcId="{ADA60332-0A50-4454-BFD6-D1999A8DCCA4}" destId="{514E5657-1BE1-4A38-B83D-88B3EA9EA76A}" srcOrd="0" destOrd="0" presId="urn:microsoft.com/office/officeart/2005/8/layout/matrix3"/>
    <dgm:cxn modelId="{E0D4C88D-52B2-4A70-BA1D-565803546AF2}" srcId="{95796D69-3685-47EA-8501-17F85E452EDC}" destId="{ADA60332-0A50-4454-BFD6-D1999A8DCCA4}" srcOrd="3" destOrd="0" parTransId="{68DB209B-E7D3-42BB-9D0E-6E2BD6377979}" sibTransId="{90610293-D021-4EA2-B777-494589DD4B5A}"/>
    <dgm:cxn modelId="{FC1871B1-44C4-4C72-A9AD-0E255E46D89B}" type="presOf" srcId="{0258DDD6-7789-4D5C-9FC2-F282CB966D69}" destId="{AB3DA251-80F0-4253-AD39-44ECDEBFCCA3}" srcOrd="0" destOrd="0" presId="urn:microsoft.com/office/officeart/2005/8/layout/matrix3"/>
    <dgm:cxn modelId="{B3809EE8-CF64-4102-9071-A73A97C621B6}" type="presOf" srcId="{4E16BE19-EDE5-4FD3-A408-07ED5C97D2BE}" destId="{0899F55F-D630-4235-B9BF-A3DB36CC0813}" srcOrd="0" destOrd="0" presId="urn:microsoft.com/office/officeart/2005/8/layout/matrix3"/>
    <dgm:cxn modelId="{072F1BF6-07ED-4235-AB86-23C7A4E39872}" srcId="{95796D69-3685-47EA-8501-17F85E452EDC}" destId="{0258DDD6-7789-4D5C-9FC2-F282CB966D69}" srcOrd="2" destOrd="0" parTransId="{03C31180-8FCD-484C-A499-71855FA7887D}" sibTransId="{1DC30477-F5B2-44A0-A612-46289EE2D615}"/>
    <dgm:cxn modelId="{0CDB0971-F9D7-440C-B1E3-26A905EF8760}" type="presParOf" srcId="{CFCC3153-C02E-4D11-95DC-3AF59EEC601E}" destId="{C8110979-7A32-489A-9F93-295664D44F86}" srcOrd="0" destOrd="0" presId="urn:microsoft.com/office/officeart/2005/8/layout/matrix3"/>
    <dgm:cxn modelId="{45203EED-4ABA-4C00-8CA5-9D0F2E257AF6}" type="presParOf" srcId="{CFCC3153-C02E-4D11-95DC-3AF59EEC601E}" destId="{6268A182-A951-4DE6-AC62-8B1BE10D8922}" srcOrd="1" destOrd="0" presId="urn:microsoft.com/office/officeart/2005/8/layout/matrix3"/>
    <dgm:cxn modelId="{83535087-CDDC-4BA7-87EA-B4D5D98DD1CA}" type="presParOf" srcId="{CFCC3153-C02E-4D11-95DC-3AF59EEC601E}" destId="{0899F55F-D630-4235-B9BF-A3DB36CC0813}" srcOrd="2" destOrd="0" presId="urn:microsoft.com/office/officeart/2005/8/layout/matrix3"/>
    <dgm:cxn modelId="{C64C8450-FC25-4720-B690-8CE4DCA08D25}" type="presParOf" srcId="{CFCC3153-C02E-4D11-95DC-3AF59EEC601E}" destId="{AB3DA251-80F0-4253-AD39-44ECDEBFCCA3}" srcOrd="3" destOrd="0" presId="urn:microsoft.com/office/officeart/2005/8/layout/matrix3"/>
    <dgm:cxn modelId="{725E7C18-37BB-4CBE-8B1D-4603685E0C25}" type="presParOf" srcId="{CFCC3153-C02E-4D11-95DC-3AF59EEC601E}" destId="{514E5657-1BE1-4A38-B83D-88B3EA9EA76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2255FD-4869-46D7-90BA-B6B0BFAEC96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DE033A6-D910-43FA-8479-78A9296982C8}">
      <dgm:prSet/>
      <dgm:spPr/>
      <dgm:t>
        <a:bodyPr/>
        <a:lstStyle/>
        <a:p>
          <a:r>
            <a:rPr lang="en-US" b="0" dirty="0"/>
            <a:t>Requires direct engagement (in-person or online) between student &amp; individual(s) outside PH</a:t>
          </a:r>
          <a:endParaRPr lang="en-US" dirty="0"/>
        </a:p>
      </dgm:t>
    </dgm:pt>
    <dgm:pt modelId="{CFB833F3-B469-430D-A765-BF504E18522B}" type="parTrans" cxnId="{C5D9AE25-D208-402F-AA7E-C8EBA5254960}">
      <dgm:prSet/>
      <dgm:spPr/>
      <dgm:t>
        <a:bodyPr/>
        <a:lstStyle/>
        <a:p>
          <a:endParaRPr lang="en-US"/>
        </a:p>
      </dgm:t>
    </dgm:pt>
    <dgm:pt modelId="{40D299F5-DAEC-4F2D-9300-C0D5198816D3}" type="sibTrans" cxnId="{C5D9AE25-D208-402F-AA7E-C8EBA5254960}">
      <dgm:prSet/>
      <dgm:spPr/>
      <dgm:t>
        <a:bodyPr/>
        <a:lstStyle/>
        <a:p>
          <a:endParaRPr lang="en-US"/>
        </a:p>
      </dgm:t>
    </dgm:pt>
    <dgm:pt modelId="{A73024CF-80E6-47C6-97EE-94990B8A240E}">
      <dgm:prSet/>
      <dgm:spPr/>
      <dgm:t>
        <a:bodyPr/>
        <a:lstStyle/>
        <a:p>
          <a:r>
            <a:rPr lang="en-US" b="0" dirty="0"/>
            <a:t>Combine external sector/profession’s perspective with PH training to complete a task, solve a problem, etc.</a:t>
          </a:r>
          <a:endParaRPr lang="en-US" dirty="0"/>
        </a:p>
      </dgm:t>
    </dgm:pt>
    <dgm:pt modelId="{A723EC5B-61C1-4600-A23D-3E2A873AD9AF}" type="parTrans" cxnId="{42215B1B-4D46-4E14-A294-19AD6058D892}">
      <dgm:prSet/>
      <dgm:spPr/>
      <dgm:t>
        <a:bodyPr/>
        <a:lstStyle/>
        <a:p>
          <a:endParaRPr lang="en-US"/>
        </a:p>
      </dgm:t>
    </dgm:pt>
    <dgm:pt modelId="{E3264FB2-7FE3-4B22-A136-D75A9D378975}" type="sibTrans" cxnId="{42215B1B-4D46-4E14-A294-19AD6058D892}">
      <dgm:prSet/>
      <dgm:spPr/>
      <dgm:t>
        <a:bodyPr/>
        <a:lstStyle/>
        <a:p>
          <a:endParaRPr lang="en-US"/>
        </a:p>
      </dgm:t>
    </dgm:pt>
    <dgm:pt modelId="{49433632-08E1-4F56-8FD4-D515B20C2266}">
      <dgm:prSet/>
      <dgm:spPr/>
      <dgm:t>
        <a:bodyPr/>
        <a:lstStyle/>
        <a:p>
          <a:r>
            <a:rPr lang="en-US" b="0" dirty="0"/>
            <a:t>Role-playing, where PH students pretend to assume the external sector/profession role, NOT sufficient</a:t>
          </a:r>
          <a:endParaRPr lang="en-US" dirty="0"/>
        </a:p>
      </dgm:t>
    </dgm:pt>
    <dgm:pt modelId="{2F937926-85AF-4379-BCF3-6870D4AEE45F}" type="parTrans" cxnId="{48BAD693-6034-45A1-8DB5-F4789F316E46}">
      <dgm:prSet/>
      <dgm:spPr/>
      <dgm:t>
        <a:bodyPr/>
        <a:lstStyle/>
        <a:p>
          <a:endParaRPr lang="en-US"/>
        </a:p>
      </dgm:t>
    </dgm:pt>
    <dgm:pt modelId="{9A0F19D1-54B3-4532-8B06-27AF72110A7E}" type="sibTrans" cxnId="{48BAD693-6034-45A1-8DB5-F4789F316E46}">
      <dgm:prSet/>
      <dgm:spPr/>
      <dgm:t>
        <a:bodyPr/>
        <a:lstStyle/>
        <a:p>
          <a:endParaRPr lang="en-US"/>
        </a:p>
      </dgm:t>
    </dgm:pt>
    <dgm:pt modelId="{93C9DEA4-8268-45AA-BC1F-3B8895596433}">
      <dgm:prSet/>
      <dgm:spPr/>
      <dgm:t>
        <a:bodyPr/>
        <a:lstStyle/>
        <a:p>
          <a:r>
            <a:rPr lang="en-US" b="0"/>
            <a:t>All activies currently deemed compliant will continue to be acceptable!</a:t>
          </a:r>
          <a:endParaRPr lang="en-US"/>
        </a:p>
      </dgm:t>
    </dgm:pt>
    <dgm:pt modelId="{41CCE835-6A67-40C6-8A1E-0441ADAFB453}" type="parTrans" cxnId="{0CFBE5AC-CE18-4E30-B1A4-5CB329132BBD}">
      <dgm:prSet/>
      <dgm:spPr/>
      <dgm:t>
        <a:bodyPr/>
        <a:lstStyle/>
        <a:p>
          <a:endParaRPr lang="en-US"/>
        </a:p>
      </dgm:t>
    </dgm:pt>
    <dgm:pt modelId="{E7C64F12-CEA1-405C-A71E-ED8C2960CC7C}" type="sibTrans" cxnId="{0CFBE5AC-CE18-4E30-B1A4-5CB329132BBD}">
      <dgm:prSet/>
      <dgm:spPr/>
      <dgm:t>
        <a:bodyPr/>
        <a:lstStyle/>
        <a:p>
          <a:endParaRPr lang="en-US"/>
        </a:p>
      </dgm:t>
    </dgm:pt>
    <dgm:pt modelId="{25C52E7E-5652-48D0-B366-DE891F69003C}" type="pres">
      <dgm:prSet presAssocID="{912255FD-4869-46D7-90BA-B6B0BFAEC96C}" presName="linear" presStyleCnt="0">
        <dgm:presLayoutVars>
          <dgm:animLvl val="lvl"/>
          <dgm:resizeHandles val="exact"/>
        </dgm:presLayoutVars>
      </dgm:prSet>
      <dgm:spPr/>
    </dgm:pt>
    <dgm:pt modelId="{A987512F-CB5F-4667-A45A-71844589DDB6}" type="pres">
      <dgm:prSet presAssocID="{5DE033A6-D910-43FA-8479-78A9296982C8}" presName="parentText" presStyleLbl="node1" presStyleIdx="0" presStyleCnt="4">
        <dgm:presLayoutVars>
          <dgm:chMax val="0"/>
          <dgm:bulletEnabled val="1"/>
        </dgm:presLayoutVars>
      </dgm:prSet>
      <dgm:spPr/>
    </dgm:pt>
    <dgm:pt modelId="{7A67432E-717C-48BD-9DB2-116BA3AC822B}" type="pres">
      <dgm:prSet presAssocID="{40D299F5-DAEC-4F2D-9300-C0D5198816D3}" presName="spacer" presStyleCnt="0"/>
      <dgm:spPr/>
    </dgm:pt>
    <dgm:pt modelId="{C4D2E7C6-9D81-4AD4-8F11-5B332C1F57FC}" type="pres">
      <dgm:prSet presAssocID="{A73024CF-80E6-47C6-97EE-94990B8A240E}" presName="parentText" presStyleLbl="node1" presStyleIdx="1" presStyleCnt="4">
        <dgm:presLayoutVars>
          <dgm:chMax val="0"/>
          <dgm:bulletEnabled val="1"/>
        </dgm:presLayoutVars>
      </dgm:prSet>
      <dgm:spPr/>
    </dgm:pt>
    <dgm:pt modelId="{AF318FEB-8970-4FAC-8325-3116F95AF3A8}" type="pres">
      <dgm:prSet presAssocID="{E3264FB2-7FE3-4B22-A136-D75A9D378975}" presName="spacer" presStyleCnt="0"/>
      <dgm:spPr/>
    </dgm:pt>
    <dgm:pt modelId="{60C52AB7-0693-41FC-BDEA-0FFBD8E31D75}" type="pres">
      <dgm:prSet presAssocID="{49433632-08E1-4F56-8FD4-D515B20C2266}" presName="parentText" presStyleLbl="node1" presStyleIdx="2" presStyleCnt="4">
        <dgm:presLayoutVars>
          <dgm:chMax val="0"/>
          <dgm:bulletEnabled val="1"/>
        </dgm:presLayoutVars>
      </dgm:prSet>
      <dgm:spPr/>
    </dgm:pt>
    <dgm:pt modelId="{010DD193-3B05-4223-927A-D3AAD9DA43DD}" type="pres">
      <dgm:prSet presAssocID="{9A0F19D1-54B3-4532-8B06-27AF72110A7E}" presName="spacer" presStyleCnt="0"/>
      <dgm:spPr/>
    </dgm:pt>
    <dgm:pt modelId="{8CAB18FD-4EA5-459E-9475-8259983CC576}" type="pres">
      <dgm:prSet presAssocID="{93C9DEA4-8268-45AA-BC1F-3B8895596433}" presName="parentText" presStyleLbl="node1" presStyleIdx="3" presStyleCnt="4">
        <dgm:presLayoutVars>
          <dgm:chMax val="0"/>
          <dgm:bulletEnabled val="1"/>
        </dgm:presLayoutVars>
      </dgm:prSet>
      <dgm:spPr/>
    </dgm:pt>
  </dgm:ptLst>
  <dgm:cxnLst>
    <dgm:cxn modelId="{2D667D15-A8A8-4D81-AF6D-0C298DE8B666}" type="presOf" srcId="{A73024CF-80E6-47C6-97EE-94990B8A240E}" destId="{C4D2E7C6-9D81-4AD4-8F11-5B332C1F57FC}" srcOrd="0" destOrd="0" presId="urn:microsoft.com/office/officeart/2005/8/layout/vList2"/>
    <dgm:cxn modelId="{8D9C6F1A-F55B-4054-8C84-BA2B67F422A6}" type="presOf" srcId="{93C9DEA4-8268-45AA-BC1F-3B8895596433}" destId="{8CAB18FD-4EA5-459E-9475-8259983CC576}" srcOrd="0" destOrd="0" presId="urn:microsoft.com/office/officeart/2005/8/layout/vList2"/>
    <dgm:cxn modelId="{42215B1B-4D46-4E14-A294-19AD6058D892}" srcId="{912255FD-4869-46D7-90BA-B6B0BFAEC96C}" destId="{A73024CF-80E6-47C6-97EE-94990B8A240E}" srcOrd="1" destOrd="0" parTransId="{A723EC5B-61C1-4600-A23D-3E2A873AD9AF}" sibTransId="{E3264FB2-7FE3-4B22-A136-D75A9D378975}"/>
    <dgm:cxn modelId="{C5D9AE25-D208-402F-AA7E-C8EBA5254960}" srcId="{912255FD-4869-46D7-90BA-B6B0BFAEC96C}" destId="{5DE033A6-D910-43FA-8479-78A9296982C8}" srcOrd="0" destOrd="0" parTransId="{CFB833F3-B469-430D-A765-BF504E18522B}" sibTransId="{40D299F5-DAEC-4F2D-9300-C0D5198816D3}"/>
    <dgm:cxn modelId="{FF753F5F-E31B-487C-A17C-63E1A00D9196}" type="presOf" srcId="{49433632-08E1-4F56-8FD4-D515B20C2266}" destId="{60C52AB7-0693-41FC-BDEA-0FFBD8E31D75}" srcOrd="0" destOrd="0" presId="urn:microsoft.com/office/officeart/2005/8/layout/vList2"/>
    <dgm:cxn modelId="{48BAD693-6034-45A1-8DB5-F4789F316E46}" srcId="{912255FD-4869-46D7-90BA-B6B0BFAEC96C}" destId="{49433632-08E1-4F56-8FD4-D515B20C2266}" srcOrd="2" destOrd="0" parTransId="{2F937926-85AF-4379-BCF3-6870D4AEE45F}" sibTransId="{9A0F19D1-54B3-4532-8B06-27AF72110A7E}"/>
    <dgm:cxn modelId="{0CFBE5AC-CE18-4E30-B1A4-5CB329132BBD}" srcId="{912255FD-4869-46D7-90BA-B6B0BFAEC96C}" destId="{93C9DEA4-8268-45AA-BC1F-3B8895596433}" srcOrd="3" destOrd="0" parTransId="{41CCE835-6A67-40C6-8A1E-0441ADAFB453}" sibTransId="{E7C64F12-CEA1-405C-A71E-ED8C2960CC7C}"/>
    <dgm:cxn modelId="{BCEF8FCC-5A6D-4F74-93B3-87D06AFA0099}" type="presOf" srcId="{912255FD-4869-46D7-90BA-B6B0BFAEC96C}" destId="{25C52E7E-5652-48D0-B366-DE891F69003C}" srcOrd="0" destOrd="0" presId="urn:microsoft.com/office/officeart/2005/8/layout/vList2"/>
    <dgm:cxn modelId="{819DC1F8-7066-4D99-BE06-EE3BB72EA0FE}" type="presOf" srcId="{5DE033A6-D910-43FA-8479-78A9296982C8}" destId="{A987512F-CB5F-4667-A45A-71844589DDB6}" srcOrd="0" destOrd="0" presId="urn:microsoft.com/office/officeart/2005/8/layout/vList2"/>
    <dgm:cxn modelId="{8C80865E-70EB-416F-AFE8-149A1ECD510E}" type="presParOf" srcId="{25C52E7E-5652-48D0-B366-DE891F69003C}" destId="{A987512F-CB5F-4667-A45A-71844589DDB6}" srcOrd="0" destOrd="0" presId="urn:microsoft.com/office/officeart/2005/8/layout/vList2"/>
    <dgm:cxn modelId="{94D17AD2-F365-4453-AB2B-3EFA9688197F}" type="presParOf" srcId="{25C52E7E-5652-48D0-B366-DE891F69003C}" destId="{7A67432E-717C-48BD-9DB2-116BA3AC822B}" srcOrd="1" destOrd="0" presId="urn:microsoft.com/office/officeart/2005/8/layout/vList2"/>
    <dgm:cxn modelId="{4C33458F-D9BE-4ACD-81F0-55EB9FFF36EB}" type="presParOf" srcId="{25C52E7E-5652-48D0-B366-DE891F69003C}" destId="{C4D2E7C6-9D81-4AD4-8F11-5B332C1F57FC}" srcOrd="2" destOrd="0" presId="urn:microsoft.com/office/officeart/2005/8/layout/vList2"/>
    <dgm:cxn modelId="{BB9C015A-ABBB-484D-9812-529AB116813E}" type="presParOf" srcId="{25C52E7E-5652-48D0-B366-DE891F69003C}" destId="{AF318FEB-8970-4FAC-8325-3116F95AF3A8}" srcOrd="3" destOrd="0" presId="urn:microsoft.com/office/officeart/2005/8/layout/vList2"/>
    <dgm:cxn modelId="{F05AB769-42F7-4256-9F59-72C10D0AE16E}" type="presParOf" srcId="{25C52E7E-5652-48D0-B366-DE891F69003C}" destId="{60C52AB7-0693-41FC-BDEA-0FFBD8E31D75}" srcOrd="4" destOrd="0" presId="urn:microsoft.com/office/officeart/2005/8/layout/vList2"/>
    <dgm:cxn modelId="{4644B6ED-8D2F-444C-BF60-DE2B48D6B3FC}" type="presParOf" srcId="{25C52E7E-5652-48D0-B366-DE891F69003C}" destId="{010DD193-3B05-4223-927A-D3AAD9DA43DD}" srcOrd="5" destOrd="0" presId="urn:microsoft.com/office/officeart/2005/8/layout/vList2"/>
    <dgm:cxn modelId="{0CB93A14-8F3F-4FC0-8565-58557C76D3D7}" type="presParOf" srcId="{25C52E7E-5652-48D0-B366-DE891F69003C}" destId="{8CAB18FD-4EA5-459E-9475-8259983CC57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B68706-A43F-40F4-B0CD-FEFC1E53520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2FE83FA-B819-467A-A5CF-55CC01158671}">
      <dgm:prSet/>
      <dgm:spPr/>
      <dgm:t>
        <a:bodyPr/>
        <a:lstStyle/>
        <a:p>
          <a:r>
            <a:rPr lang="en-US"/>
            <a:t>If your FC #21instruction and assessment was already accepted as compliant by CEPH, you can keep it! </a:t>
          </a:r>
        </a:p>
      </dgm:t>
    </dgm:pt>
    <dgm:pt modelId="{C32D6D42-B85B-4D42-9B61-163607D551D4}" type="parTrans" cxnId="{27DD3177-5F68-4F39-B6D4-E8EB1EC27A49}">
      <dgm:prSet/>
      <dgm:spPr/>
      <dgm:t>
        <a:bodyPr/>
        <a:lstStyle/>
        <a:p>
          <a:endParaRPr lang="en-US"/>
        </a:p>
      </dgm:t>
    </dgm:pt>
    <dgm:pt modelId="{973FC4DA-2D20-4ADC-B9EF-3757DC7923DA}" type="sibTrans" cxnId="{27DD3177-5F68-4F39-B6D4-E8EB1EC27A49}">
      <dgm:prSet/>
      <dgm:spPr/>
      <dgm:t>
        <a:bodyPr/>
        <a:lstStyle/>
        <a:p>
          <a:endParaRPr lang="en-US"/>
        </a:p>
      </dgm:t>
    </dgm:pt>
    <dgm:pt modelId="{94E654B0-EC85-494E-BC98-EE34DAB4FC39}">
      <dgm:prSet/>
      <dgm:spPr/>
      <dgm:t>
        <a:bodyPr/>
        <a:lstStyle/>
        <a:p>
          <a:r>
            <a:rPr lang="en-US"/>
            <a:t>If you want to change your assessment activity for FC 21, you can!</a:t>
          </a:r>
        </a:p>
      </dgm:t>
    </dgm:pt>
    <dgm:pt modelId="{6C211695-05E6-424B-A77C-8DABD20AD3BB}" type="parTrans" cxnId="{625A2698-B200-415C-9C2E-01996E02AF61}">
      <dgm:prSet/>
      <dgm:spPr/>
      <dgm:t>
        <a:bodyPr/>
        <a:lstStyle/>
        <a:p>
          <a:endParaRPr lang="en-US"/>
        </a:p>
      </dgm:t>
    </dgm:pt>
    <dgm:pt modelId="{66FFDCE8-3A48-4E42-85CD-D29042F49D38}" type="sibTrans" cxnId="{625A2698-B200-415C-9C2E-01996E02AF61}">
      <dgm:prSet/>
      <dgm:spPr/>
      <dgm:t>
        <a:bodyPr/>
        <a:lstStyle/>
        <a:p>
          <a:endParaRPr lang="en-US"/>
        </a:p>
      </dgm:t>
    </dgm:pt>
    <dgm:pt modelId="{CCA8D14F-16B1-4CAE-8DC2-545D3F5C9D4D}">
      <dgm:prSet custT="1"/>
      <dgm:spPr/>
      <dgm:t>
        <a:bodyPr/>
        <a:lstStyle/>
        <a:p>
          <a:r>
            <a:rPr lang="en-US" sz="2800" b="1" dirty="0"/>
            <a:t>Sub change form required</a:t>
          </a:r>
          <a:endParaRPr lang="en-US" sz="2800" dirty="0"/>
        </a:p>
      </dgm:t>
    </dgm:pt>
    <dgm:pt modelId="{5857D82B-168E-4B93-A2A7-4B9B94180EE8}" type="parTrans" cxnId="{DDCA7811-47EB-4842-B99C-174B24F620E1}">
      <dgm:prSet/>
      <dgm:spPr/>
      <dgm:t>
        <a:bodyPr/>
        <a:lstStyle/>
        <a:p>
          <a:endParaRPr lang="en-US"/>
        </a:p>
      </dgm:t>
    </dgm:pt>
    <dgm:pt modelId="{A0B43EB2-0F61-46D3-B54E-88D683199D1B}" type="sibTrans" cxnId="{DDCA7811-47EB-4842-B99C-174B24F620E1}">
      <dgm:prSet/>
      <dgm:spPr/>
      <dgm:t>
        <a:bodyPr/>
        <a:lstStyle/>
        <a:p>
          <a:endParaRPr lang="en-US"/>
        </a:p>
      </dgm:t>
    </dgm:pt>
    <dgm:pt modelId="{37E7975E-33DA-415C-9DB4-E128AC02C59B}">
      <dgm:prSet/>
      <dgm:spPr/>
      <dgm:t>
        <a:bodyPr/>
        <a:lstStyle/>
        <a:p>
          <a:r>
            <a:rPr lang="en-US"/>
            <a:t>Check in with staff liaison for feedback if unsure</a:t>
          </a:r>
        </a:p>
      </dgm:t>
    </dgm:pt>
    <dgm:pt modelId="{7B2A8EC1-1CD7-496C-A44C-83501FAC165B}" type="parTrans" cxnId="{F545356B-DECB-47AD-83FA-14BCCB6A6A58}">
      <dgm:prSet/>
      <dgm:spPr/>
      <dgm:t>
        <a:bodyPr/>
        <a:lstStyle/>
        <a:p>
          <a:endParaRPr lang="en-US"/>
        </a:p>
      </dgm:t>
    </dgm:pt>
    <dgm:pt modelId="{265452C2-1B9C-4BE0-A327-4260D960066A}" type="sibTrans" cxnId="{F545356B-DECB-47AD-83FA-14BCCB6A6A58}">
      <dgm:prSet/>
      <dgm:spPr/>
      <dgm:t>
        <a:bodyPr/>
        <a:lstStyle/>
        <a:p>
          <a:endParaRPr lang="en-US"/>
        </a:p>
      </dgm:t>
    </dgm:pt>
    <dgm:pt modelId="{0528FDC7-B714-430A-9C27-2F4A906C3475}" type="pres">
      <dgm:prSet presAssocID="{0DB68706-A43F-40F4-B0CD-FEFC1E53520A}" presName="linear" presStyleCnt="0">
        <dgm:presLayoutVars>
          <dgm:animLvl val="lvl"/>
          <dgm:resizeHandles val="exact"/>
        </dgm:presLayoutVars>
      </dgm:prSet>
      <dgm:spPr/>
    </dgm:pt>
    <dgm:pt modelId="{5EF44F12-638C-4BA1-A318-D7FC6BE8CDFC}" type="pres">
      <dgm:prSet presAssocID="{92FE83FA-B819-467A-A5CF-55CC01158671}" presName="parentText" presStyleLbl="node1" presStyleIdx="0" presStyleCnt="4">
        <dgm:presLayoutVars>
          <dgm:chMax val="0"/>
          <dgm:bulletEnabled val="1"/>
        </dgm:presLayoutVars>
      </dgm:prSet>
      <dgm:spPr/>
    </dgm:pt>
    <dgm:pt modelId="{A43D9E14-5139-4E7B-8201-3AB0E213892E}" type="pres">
      <dgm:prSet presAssocID="{973FC4DA-2D20-4ADC-B9EF-3757DC7923DA}" presName="spacer" presStyleCnt="0"/>
      <dgm:spPr/>
    </dgm:pt>
    <dgm:pt modelId="{387637F4-CCB5-4F14-A94E-A14C789D1544}" type="pres">
      <dgm:prSet presAssocID="{94E654B0-EC85-494E-BC98-EE34DAB4FC39}" presName="parentText" presStyleLbl="node1" presStyleIdx="1" presStyleCnt="4">
        <dgm:presLayoutVars>
          <dgm:chMax val="0"/>
          <dgm:bulletEnabled val="1"/>
        </dgm:presLayoutVars>
      </dgm:prSet>
      <dgm:spPr/>
    </dgm:pt>
    <dgm:pt modelId="{272EF561-4858-4DA6-BA17-97E1704855A9}" type="pres">
      <dgm:prSet presAssocID="{66FFDCE8-3A48-4E42-85CD-D29042F49D38}" presName="spacer" presStyleCnt="0"/>
      <dgm:spPr/>
    </dgm:pt>
    <dgm:pt modelId="{F8897041-3EBA-4C26-867B-2E28C8C1E9E6}" type="pres">
      <dgm:prSet presAssocID="{CCA8D14F-16B1-4CAE-8DC2-545D3F5C9D4D}" presName="parentText" presStyleLbl="node1" presStyleIdx="2" presStyleCnt="4">
        <dgm:presLayoutVars>
          <dgm:chMax val="0"/>
          <dgm:bulletEnabled val="1"/>
        </dgm:presLayoutVars>
      </dgm:prSet>
      <dgm:spPr/>
    </dgm:pt>
    <dgm:pt modelId="{E6909AD2-404F-406E-A7E3-EBA722190471}" type="pres">
      <dgm:prSet presAssocID="{A0B43EB2-0F61-46D3-B54E-88D683199D1B}" presName="spacer" presStyleCnt="0"/>
      <dgm:spPr/>
    </dgm:pt>
    <dgm:pt modelId="{ACC2B87E-F0C4-4442-9A7D-5D22A022D028}" type="pres">
      <dgm:prSet presAssocID="{37E7975E-33DA-415C-9DB4-E128AC02C59B}" presName="parentText" presStyleLbl="node1" presStyleIdx="3" presStyleCnt="4">
        <dgm:presLayoutVars>
          <dgm:chMax val="0"/>
          <dgm:bulletEnabled val="1"/>
        </dgm:presLayoutVars>
      </dgm:prSet>
      <dgm:spPr/>
    </dgm:pt>
  </dgm:ptLst>
  <dgm:cxnLst>
    <dgm:cxn modelId="{16F75308-7828-440F-AC35-C56762A7DE01}" type="presOf" srcId="{0DB68706-A43F-40F4-B0CD-FEFC1E53520A}" destId="{0528FDC7-B714-430A-9C27-2F4A906C3475}" srcOrd="0" destOrd="0" presId="urn:microsoft.com/office/officeart/2005/8/layout/vList2"/>
    <dgm:cxn modelId="{DDCA7811-47EB-4842-B99C-174B24F620E1}" srcId="{0DB68706-A43F-40F4-B0CD-FEFC1E53520A}" destId="{CCA8D14F-16B1-4CAE-8DC2-545D3F5C9D4D}" srcOrd="2" destOrd="0" parTransId="{5857D82B-168E-4B93-A2A7-4B9B94180EE8}" sibTransId="{A0B43EB2-0F61-46D3-B54E-88D683199D1B}"/>
    <dgm:cxn modelId="{F545356B-DECB-47AD-83FA-14BCCB6A6A58}" srcId="{0DB68706-A43F-40F4-B0CD-FEFC1E53520A}" destId="{37E7975E-33DA-415C-9DB4-E128AC02C59B}" srcOrd="3" destOrd="0" parTransId="{7B2A8EC1-1CD7-496C-A44C-83501FAC165B}" sibTransId="{265452C2-1B9C-4BE0-A327-4260D960066A}"/>
    <dgm:cxn modelId="{1258BC51-5B0C-4EB4-A086-F09FE1B54FCB}" type="presOf" srcId="{CCA8D14F-16B1-4CAE-8DC2-545D3F5C9D4D}" destId="{F8897041-3EBA-4C26-867B-2E28C8C1E9E6}" srcOrd="0" destOrd="0" presId="urn:microsoft.com/office/officeart/2005/8/layout/vList2"/>
    <dgm:cxn modelId="{34F85274-B154-4234-BE09-784153D0BDEB}" type="presOf" srcId="{37E7975E-33DA-415C-9DB4-E128AC02C59B}" destId="{ACC2B87E-F0C4-4442-9A7D-5D22A022D028}" srcOrd="0" destOrd="0" presId="urn:microsoft.com/office/officeart/2005/8/layout/vList2"/>
    <dgm:cxn modelId="{27DD3177-5F68-4F39-B6D4-E8EB1EC27A49}" srcId="{0DB68706-A43F-40F4-B0CD-FEFC1E53520A}" destId="{92FE83FA-B819-467A-A5CF-55CC01158671}" srcOrd="0" destOrd="0" parTransId="{C32D6D42-B85B-4D42-9B61-163607D551D4}" sibTransId="{973FC4DA-2D20-4ADC-B9EF-3757DC7923DA}"/>
    <dgm:cxn modelId="{625A2698-B200-415C-9C2E-01996E02AF61}" srcId="{0DB68706-A43F-40F4-B0CD-FEFC1E53520A}" destId="{94E654B0-EC85-494E-BC98-EE34DAB4FC39}" srcOrd="1" destOrd="0" parTransId="{6C211695-05E6-424B-A77C-8DABD20AD3BB}" sibTransId="{66FFDCE8-3A48-4E42-85CD-D29042F49D38}"/>
    <dgm:cxn modelId="{8137209E-4AA0-4B5C-BD73-4E7F8DC989A8}" type="presOf" srcId="{92FE83FA-B819-467A-A5CF-55CC01158671}" destId="{5EF44F12-638C-4BA1-A318-D7FC6BE8CDFC}" srcOrd="0" destOrd="0" presId="urn:microsoft.com/office/officeart/2005/8/layout/vList2"/>
    <dgm:cxn modelId="{96CDFDAE-EFBA-41D8-970F-B015B844FC24}" type="presOf" srcId="{94E654B0-EC85-494E-BC98-EE34DAB4FC39}" destId="{387637F4-CCB5-4F14-A94E-A14C789D1544}" srcOrd="0" destOrd="0" presId="urn:microsoft.com/office/officeart/2005/8/layout/vList2"/>
    <dgm:cxn modelId="{BAEC390E-9CB9-4D4E-8E01-066985A1522D}" type="presParOf" srcId="{0528FDC7-B714-430A-9C27-2F4A906C3475}" destId="{5EF44F12-638C-4BA1-A318-D7FC6BE8CDFC}" srcOrd="0" destOrd="0" presId="urn:microsoft.com/office/officeart/2005/8/layout/vList2"/>
    <dgm:cxn modelId="{5BEF4A83-0D5B-45ED-90A0-603F59578CEE}" type="presParOf" srcId="{0528FDC7-B714-430A-9C27-2F4A906C3475}" destId="{A43D9E14-5139-4E7B-8201-3AB0E213892E}" srcOrd="1" destOrd="0" presId="urn:microsoft.com/office/officeart/2005/8/layout/vList2"/>
    <dgm:cxn modelId="{02861A7E-6A5A-4F7A-99B2-42B0997EE494}" type="presParOf" srcId="{0528FDC7-B714-430A-9C27-2F4A906C3475}" destId="{387637F4-CCB5-4F14-A94E-A14C789D1544}" srcOrd="2" destOrd="0" presId="urn:microsoft.com/office/officeart/2005/8/layout/vList2"/>
    <dgm:cxn modelId="{DA7EEC31-69CD-4C26-87FE-7249046807B6}" type="presParOf" srcId="{0528FDC7-B714-430A-9C27-2F4A906C3475}" destId="{272EF561-4858-4DA6-BA17-97E1704855A9}" srcOrd="3" destOrd="0" presId="urn:microsoft.com/office/officeart/2005/8/layout/vList2"/>
    <dgm:cxn modelId="{69C34D6B-B4DF-4D24-8971-D0DB0E67F8F8}" type="presParOf" srcId="{0528FDC7-B714-430A-9C27-2F4A906C3475}" destId="{F8897041-3EBA-4C26-867B-2E28C8C1E9E6}" srcOrd="4" destOrd="0" presId="urn:microsoft.com/office/officeart/2005/8/layout/vList2"/>
    <dgm:cxn modelId="{C199DFC2-5121-4D1E-BE0D-54911834B634}" type="presParOf" srcId="{0528FDC7-B714-430A-9C27-2F4A906C3475}" destId="{E6909AD2-404F-406E-A7E3-EBA722190471}" srcOrd="5" destOrd="0" presId="urn:microsoft.com/office/officeart/2005/8/layout/vList2"/>
    <dgm:cxn modelId="{F82200FD-395A-49FC-A230-8B854785F947}" type="presParOf" srcId="{0528FDC7-B714-430A-9C27-2F4A906C3475}" destId="{ACC2B87E-F0C4-4442-9A7D-5D22A022D02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9836CA-4FE8-490A-83B2-FD373E833DE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7E1F89A-99B6-4A20-8A4A-22A85CB9C38E}">
      <dgm:prSet/>
      <dgm:spPr/>
      <dgm:t>
        <a:bodyPr/>
        <a:lstStyle/>
        <a:p>
          <a:r>
            <a:rPr lang="en-US" b="0"/>
            <a:t>Condensed without affecting meaning</a:t>
          </a:r>
          <a:endParaRPr lang="en-US"/>
        </a:p>
      </dgm:t>
    </dgm:pt>
    <dgm:pt modelId="{2AC7F747-C94D-4022-AE9A-33733B273678}" type="parTrans" cxnId="{9EA1A544-2BFD-47A8-B53E-5F4F4C0D4649}">
      <dgm:prSet/>
      <dgm:spPr/>
      <dgm:t>
        <a:bodyPr/>
        <a:lstStyle/>
        <a:p>
          <a:endParaRPr lang="en-US"/>
        </a:p>
      </dgm:t>
    </dgm:pt>
    <dgm:pt modelId="{64CCAC40-B57E-4EBC-9EF5-1039D53DEE57}" type="sibTrans" cxnId="{9EA1A544-2BFD-47A8-B53E-5F4F4C0D4649}">
      <dgm:prSet/>
      <dgm:spPr/>
      <dgm:t>
        <a:bodyPr/>
        <a:lstStyle/>
        <a:p>
          <a:endParaRPr lang="en-US"/>
        </a:p>
      </dgm:t>
    </dgm:pt>
    <dgm:pt modelId="{205BBF90-0356-4EAD-B875-A0AB026AC2ED}">
      <dgm:prSet/>
      <dgm:spPr/>
      <dgm:t>
        <a:bodyPr/>
        <a:lstStyle/>
        <a:p>
          <a:r>
            <a:rPr lang="en-US" b="0" dirty="0"/>
            <a:t>Added footnotes clarifying commonly misunderstood areas</a:t>
          </a:r>
          <a:endParaRPr lang="en-US" dirty="0"/>
        </a:p>
      </dgm:t>
    </dgm:pt>
    <dgm:pt modelId="{78D9FBA1-1D62-4091-8D97-88C1BDAF63A7}" type="parTrans" cxnId="{0336B8A5-97B6-451B-9E55-5B4797CF2866}">
      <dgm:prSet/>
      <dgm:spPr/>
      <dgm:t>
        <a:bodyPr/>
        <a:lstStyle/>
        <a:p>
          <a:endParaRPr lang="en-US"/>
        </a:p>
      </dgm:t>
    </dgm:pt>
    <dgm:pt modelId="{0302FA14-3BCB-458C-87B3-E4832D21626A}" type="sibTrans" cxnId="{0336B8A5-97B6-451B-9E55-5B4797CF2866}">
      <dgm:prSet/>
      <dgm:spPr/>
      <dgm:t>
        <a:bodyPr/>
        <a:lstStyle/>
        <a:p>
          <a:endParaRPr lang="en-US"/>
        </a:p>
      </dgm:t>
    </dgm:pt>
    <dgm:pt modelId="{2836770D-D76B-4540-9326-7F4A60CF279C}">
      <dgm:prSet/>
      <dgm:spPr/>
      <dgm:t>
        <a:bodyPr/>
        <a:lstStyle/>
        <a:p>
          <a:r>
            <a:rPr lang="en-US" dirty="0"/>
            <a:t>Our rec for all: download new D2 &amp; D3 templates!</a:t>
          </a:r>
        </a:p>
      </dgm:t>
    </dgm:pt>
    <dgm:pt modelId="{76D4127A-880F-4771-9131-22CC68663834}" type="parTrans" cxnId="{A6F7D275-9966-40E9-B6EC-12197617D0F9}">
      <dgm:prSet/>
      <dgm:spPr/>
      <dgm:t>
        <a:bodyPr/>
        <a:lstStyle/>
        <a:p>
          <a:endParaRPr lang="en-US"/>
        </a:p>
      </dgm:t>
    </dgm:pt>
    <dgm:pt modelId="{058C9892-1BED-4538-BF94-6EBBFE33409B}" type="sibTrans" cxnId="{A6F7D275-9966-40E9-B6EC-12197617D0F9}">
      <dgm:prSet/>
      <dgm:spPr/>
    </dgm:pt>
    <dgm:pt modelId="{CBBD3998-EC85-483D-A2D8-E67AD9F3B2F7}" type="pres">
      <dgm:prSet presAssocID="{3A9836CA-4FE8-490A-83B2-FD373E833DE0}" presName="linear" presStyleCnt="0">
        <dgm:presLayoutVars>
          <dgm:animLvl val="lvl"/>
          <dgm:resizeHandles val="exact"/>
        </dgm:presLayoutVars>
      </dgm:prSet>
      <dgm:spPr/>
    </dgm:pt>
    <dgm:pt modelId="{30324E36-5569-42A6-AA3F-A42C0B9312CE}" type="pres">
      <dgm:prSet presAssocID="{D7E1F89A-99B6-4A20-8A4A-22A85CB9C38E}" presName="parentText" presStyleLbl="node1" presStyleIdx="0" presStyleCnt="3">
        <dgm:presLayoutVars>
          <dgm:chMax val="0"/>
          <dgm:bulletEnabled val="1"/>
        </dgm:presLayoutVars>
      </dgm:prSet>
      <dgm:spPr/>
    </dgm:pt>
    <dgm:pt modelId="{D102F40F-59F7-4F3E-A746-A47473ED719E}" type="pres">
      <dgm:prSet presAssocID="{64CCAC40-B57E-4EBC-9EF5-1039D53DEE57}" presName="spacer" presStyleCnt="0"/>
      <dgm:spPr/>
    </dgm:pt>
    <dgm:pt modelId="{5D309037-1DA1-4675-B62F-9FAF4BA63B5F}" type="pres">
      <dgm:prSet presAssocID="{205BBF90-0356-4EAD-B875-A0AB026AC2ED}" presName="parentText" presStyleLbl="node1" presStyleIdx="1" presStyleCnt="3">
        <dgm:presLayoutVars>
          <dgm:chMax val="0"/>
          <dgm:bulletEnabled val="1"/>
        </dgm:presLayoutVars>
      </dgm:prSet>
      <dgm:spPr/>
    </dgm:pt>
    <dgm:pt modelId="{6D9B78BF-2FC1-43B5-AC7E-4518B992B032}" type="pres">
      <dgm:prSet presAssocID="{0302FA14-3BCB-458C-87B3-E4832D21626A}" presName="spacer" presStyleCnt="0"/>
      <dgm:spPr/>
    </dgm:pt>
    <dgm:pt modelId="{E2E121A7-A630-4A8A-A0E5-DB29D3AE642B}" type="pres">
      <dgm:prSet presAssocID="{2836770D-D76B-4540-9326-7F4A60CF279C}" presName="parentText" presStyleLbl="node1" presStyleIdx="2" presStyleCnt="3">
        <dgm:presLayoutVars>
          <dgm:chMax val="0"/>
          <dgm:bulletEnabled val="1"/>
        </dgm:presLayoutVars>
      </dgm:prSet>
      <dgm:spPr/>
    </dgm:pt>
  </dgm:ptLst>
  <dgm:cxnLst>
    <dgm:cxn modelId="{057A4B0D-A8F8-4931-BAD7-7A66148DEBF6}" type="presOf" srcId="{3A9836CA-4FE8-490A-83B2-FD373E833DE0}" destId="{CBBD3998-EC85-483D-A2D8-E67AD9F3B2F7}" srcOrd="0" destOrd="0" presId="urn:microsoft.com/office/officeart/2005/8/layout/vList2"/>
    <dgm:cxn modelId="{9EA1A544-2BFD-47A8-B53E-5F4F4C0D4649}" srcId="{3A9836CA-4FE8-490A-83B2-FD373E833DE0}" destId="{D7E1F89A-99B6-4A20-8A4A-22A85CB9C38E}" srcOrd="0" destOrd="0" parTransId="{2AC7F747-C94D-4022-AE9A-33733B273678}" sibTransId="{64CCAC40-B57E-4EBC-9EF5-1039D53DEE57}"/>
    <dgm:cxn modelId="{A6F7D275-9966-40E9-B6EC-12197617D0F9}" srcId="{3A9836CA-4FE8-490A-83B2-FD373E833DE0}" destId="{2836770D-D76B-4540-9326-7F4A60CF279C}" srcOrd="2" destOrd="0" parTransId="{76D4127A-880F-4771-9131-22CC68663834}" sibTransId="{058C9892-1BED-4538-BF94-6EBBFE33409B}"/>
    <dgm:cxn modelId="{6BC4C157-5182-4411-B90C-2A9FED095AAE}" type="presOf" srcId="{2836770D-D76B-4540-9326-7F4A60CF279C}" destId="{E2E121A7-A630-4A8A-A0E5-DB29D3AE642B}" srcOrd="0" destOrd="0" presId="urn:microsoft.com/office/officeart/2005/8/layout/vList2"/>
    <dgm:cxn modelId="{0336B8A5-97B6-451B-9E55-5B4797CF2866}" srcId="{3A9836CA-4FE8-490A-83B2-FD373E833DE0}" destId="{205BBF90-0356-4EAD-B875-A0AB026AC2ED}" srcOrd="1" destOrd="0" parTransId="{78D9FBA1-1D62-4091-8D97-88C1BDAF63A7}" sibTransId="{0302FA14-3BCB-458C-87B3-E4832D21626A}"/>
    <dgm:cxn modelId="{40EBBCDA-0F99-4FD2-BC26-CFFB7975A456}" type="presOf" srcId="{D7E1F89A-99B6-4A20-8A4A-22A85CB9C38E}" destId="{30324E36-5569-42A6-AA3F-A42C0B9312CE}" srcOrd="0" destOrd="0" presId="urn:microsoft.com/office/officeart/2005/8/layout/vList2"/>
    <dgm:cxn modelId="{E8A820FF-0EBA-4864-BBCE-4174FE8EBC0F}" type="presOf" srcId="{205BBF90-0356-4EAD-B875-A0AB026AC2ED}" destId="{5D309037-1DA1-4675-B62F-9FAF4BA63B5F}" srcOrd="0" destOrd="0" presId="urn:microsoft.com/office/officeart/2005/8/layout/vList2"/>
    <dgm:cxn modelId="{125B5179-5F7B-4D33-B68B-B487A5EA91F4}" type="presParOf" srcId="{CBBD3998-EC85-483D-A2D8-E67AD9F3B2F7}" destId="{30324E36-5569-42A6-AA3F-A42C0B9312CE}" srcOrd="0" destOrd="0" presId="urn:microsoft.com/office/officeart/2005/8/layout/vList2"/>
    <dgm:cxn modelId="{98C809D5-04F5-4741-9EA5-BD00107C7DAE}" type="presParOf" srcId="{CBBD3998-EC85-483D-A2D8-E67AD9F3B2F7}" destId="{D102F40F-59F7-4F3E-A746-A47473ED719E}" srcOrd="1" destOrd="0" presId="urn:microsoft.com/office/officeart/2005/8/layout/vList2"/>
    <dgm:cxn modelId="{C64572F8-81CD-43D3-A9A9-DDBBC455279A}" type="presParOf" srcId="{CBBD3998-EC85-483D-A2D8-E67AD9F3B2F7}" destId="{5D309037-1DA1-4675-B62F-9FAF4BA63B5F}" srcOrd="2" destOrd="0" presId="urn:microsoft.com/office/officeart/2005/8/layout/vList2"/>
    <dgm:cxn modelId="{751083F9-017E-49B8-9CAE-05769115FF2A}" type="presParOf" srcId="{CBBD3998-EC85-483D-A2D8-E67AD9F3B2F7}" destId="{6D9B78BF-2FC1-43B5-AC7E-4518B992B032}" srcOrd="3" destOrd="0" presId="urn:microsoft.com/office/officeart/2005/8/layout/vList2"/>
    <dgm:cxn modelId="{20E769AB-EC4C-4DC9-9549-E41FD6765198}" type="presParOf" srcId="{CBBD3998-EC85-483D-A2D8-E67AD9F3B2F7}" destId="{E2E121A7-A630-4A8A-A0E5-DB29D3AE642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FFD4B0-60FB-4205-9FA3-50D76B4170DF}"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E32E5FA6-506B-48B6-9C44-F1737236937B}">
      <dgm:prSet/>
      <dgm:spPr/>
      <dgm:t>
        <a:bodyPr/>
        <a:lstStyle/>
        <a:p>
          <a:r>
            <a:rPr lang="en-US" b="0" dirty="0"/>
            <a:t>Must assess individuals within group assignments</a:t>
          </a:r>
          <a:endParaRPr lang="en-US" dirty="0"/>
        </a:p>
      </dgm:t>
    </dgm:pt>
    <dgm:pt modelId="{D99DCDA7-0CFB-4C3A-AA6C-A3AF35DF10E0}" type="parTrans" cxnId="{8D0F399A-CB5C-4339-8324-F14B67EAC16B}">
      <dgm:prSet/>
      <dgm:spPr/>
      <dgm:t>
        <a:bodyPr/>
        <a:lstStyle/>
        <a:p>
          <a:endParaRPr lang="en-US"/>
        </a:p>
      </dgm:t>
    </dgm:pt>
    <dgm:pt modelId="{1E3825E0-302E-4AE7-9E97-25A071E11836}" type="sibTrans" cxnId="{8D0F399A-CB5C-4339-8324-F14B67EAC16B}">
      <dgm:prSet/>
      <dgm:spPr/>
      <dgm:t>
        <a:bodyPr/>
        <a:lstStyle/>
        <a:p>
          <a:endParaRPr lang="en-US"/>
        </a:p>
      </dgm:t>
    </dgm:pt>
    <dgm:pt modelId="{F8FBDB97-864A-4986-8CE4-06519A26AF05}">
      <dgm:prSet/>
      <dgm:spPr/>
      <dgm:t>
        <a:bodyPr/>
        <a:lstStyle/>
        <a:p>
          <a:r>
            <a:rPr lang="en-US" b="0"/>
            <a:t>Must be assessed prior to MPH ILE &amp; not primarily through individual internships </a:t>
          </a:r>
          <a:endParaRPr lang="en-US"/>
        </a:p>
      </dgm:t>
    </dgm:pt>
    <dgm:pt modelId="{609EB344-8BB7-4C65-AB03-19F8A42F86EC}" type="parTrans" cxnId="{D3756960-F3BE-4CB3-9F37-520CF7F7664F}">
      <dgm:prSet/>
      <dgm:spPr/>
      <dgm:t>
        <a:bodyPr/>
        <a:lstStyle/>
        <a:p>
          <a:endParaRPr lang="en-US"/>
        </a:p>
      </dgm:t>
    </dgm:pt>
    <dgm:pt modelId="{656F5203-F8B8-4AB3-9881-9AD13BB94146}" type="sibTrans" cxnId="{D3756960-F3BE-4CB3-9F37-520CF7F7664F}">
      <dgm:prSet/>
      <dgm:spPr/>
      <dgm:t>
        <a:bodyPr/>
        <a:lstStyle/>
        <a:p>
          <a:endParaRPr lang="en-US"/>
        </a:p>
      </dgm:t>
    </dgm:pt>
    <dgm:pt modelId="{085CBB55-D2AB-4107-B0CD-B19521262D83}">
      <dgm:prSet/>
      <dgm:spPr/>
      <dgm:t>
        <a:bodyPr/>
        <a:lstStyle/>
        <a:p>
          <a:r>
            <a:rPr lang="en-US" b="0" dirty="0"/>
            <a:t>Expectations on documentation in ERF (i.e., may need more than the syllabus)</a:t>
          </a:r>
          <a:endParaRPr lang="en-US" dirty="0"/>
        </a:p>
      </dgm:t>
    </dgm:pt>
    <dgm:pt modelId="{A7505925-3072-4E8A-8FCA-6F6737BCF59D}" type="parTrans" cxnId="{85CFB8A9-D977-4C3B-AF69-0F43860CDF86}">
      <dgm:prSet/>
      <dgm:spPr/>
      <dgm:t>
        <a:bodyPr/>
        <a:lstStyle/>
        <a:p>
          <a:endParaRPr lang="en-US"/>
        </a:p>
      </dgm:t>
    </dgm:pt>
    <dgm:pt modelId="{29D9ABED-9533-41D5-88E9-BBFD491A5C55}" type="sibTrans" cxnId="{85CFB8A9-D977-4C3B-AF69-0F43860CDF86}">
      <dgm:prSet/>
      <dgm:spPr/>
      <dgm:t>
        <a:bodyPr/>
        <a:lstStyle/>
        <a:p>
          <a:endParaRPr lang="en-US"/>
        </a:p>
      </dgm:t>
    </dgm:pt>
    <dgm:pt modelId="{EE6BD0FD-FD95-4712-A0AD-6BAF5242ACFA}" type="pres">
      <dgm:prSet presAssocID="{50FFD4B0-60FB-4205-9FA3-50D76B4170DF}" presName="root" presStyleCnt="0">
        <dgm:presLayoutVars>
          <dgm:dir/>
          <dgm:resizeHandles val="exact"/>
        </dgm:presLayoutVars>
      </dgm:prSet>
      <dgm:spPr/>
    </dgm:pt>
    <dgm:pt modelId="{EF9F56F9-B0F7-4415-BE06-78817D92D071}" type="pres">
      <dgm:prSet presAssocID="{E32E5FA6-506B-48B6-9C44-F1737236937B}" presName="compNode" presStyleCnt="0"/>
      <dgm:spPr/>
    </dgm:pt>
    <dgm:pt modelId="{7BF2B522-6D89-4496-B7F3-8EC2145C0D9D}" type="pres">
      <dgm:prSet presAssocID="{E32E5FA6-506B-48B6-9C44-F1737236937B}" presName="bgRect" presStyleLbl="bgShp" presStyleIdx="0" presStyleCnt="3"/>
      <dgm:spPr/>
    </dgm:pt>
    <dgm:pt modelId="{EFB8A2F4-D9B3-419A-A44C-C50DE8233324}" type="pres">
      <dgm:prSet presAssocID="{E32E5FA6-506B-48B6-9C44-F173723693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21DB79C0-5F6E-4CE3-9248-B3C87CB8499E}" type="pres">
      <dgm:prSet presAssocID="{E32E5FA6-506B-48B6-9C44-F1737236937B}" presName="spaceRect" presStyleCnt="0"/>
      <dgm:spPr/>
    </dgm:pt>
    <dgm:pt modelId="{37386402-266D-475C-9165-B8A6586962D5}" type="pres">
      <dgm:prSet presAssocID="{E32E5FA6-506B-48B6-9C44-F1737236937B}" presName="parTx" presStyleLbl="revTx" presStyleIdx="0" presStyleCnt="3">
        <dgm:presLayoutVars>
          <dgm:chMax val="0"/>
          <dgm:chPref val="0"/>
        </dgm:presLayoutVars>
      </dgm:prSet>
      <dgm:spPr/>
    </dgm:pt>
    <dgm:pt modelId="{3C03516D-5613-4210-ACC0-4FA14420B2DC}" type="pres">
      <dgm:prSet presAssocID="{1E3825E0-302E-4AE7-9E97-25A071E11836}" presName="sibTrans" presStyleCnt="0"/>
      <dgm:spPr/>
    </dgm:pt>
    <dgm:pt modelId="{A4B83256-EB48-4FC5-8135-B7FC00495A5C}" type="pres">
      <dgm:prSet presAssocID="{F8FBDB97-864A-4986-8CE4-06519A26AF05}" presName="compNode" presStyleCnt="0"/>
      <dgm:spPr/>
    </dgm:pt>
    <dgm:pt modelId="{B0A777ED-26C8-4FCF-BE5C-9D6A4718CEB5}" type="pres">
      <dgm:prSet presAssocID="{F8FBDB97-864A-4986-8CE4-06519A26AF05}" presName="bgRect" presStyleLbl="bgShp" presStyleIdx="1" presStyleCnt="3"/>
      <dgm:spPr/>
    </dgm:pt>
    <dgm:pt modelId="{E460F477-9E19-45D7-BA95-C33224B605A1}" type="pres">
      <dgm:prSet presAssocID="{F8FBDB97-864A-4986-8CE4-06519A26AF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rtificial Intelligence with solid fill"/>
        </a:ext>
      </dgm:extLst>
    </dgm:pt>
    <dgm:pt modelId="{DCAEC54C-FDF1-4F27-8A1E-59F0EC6EEDFA}" type="pres">
      <dgm:prSet presAssocID="{F8FBDB97-864A-4986-8CE4-06519A26AF05}" presName="spaceRect" presStyleCnt="0"/>
      <dgm:spPr/>
    </dgm:pt>
    <dgm:pt modelId="{92AD2370-CE6D-467E-A359-2455A9FB362F}" type="pres">
      <dgm:prSet presAssocID="{F8FBDB97-864A-4986-8CE4-06519A26AF05}" presName="parTx" presStyleLbl="revTx" presStyleIdx="1" presStyleCnt="3">
        <dgm:presLayoutVars>
          <dgm:chMax val="0"/>
          <dgm:chPref val="0"/>
        </dgm:presLayoutVars>
      </dgm:prSet>
      <dgm:spPr/>
    </dgm:pt>
    <dgm:pt modelId="{2F55788D-CD0A-4748-9E2E-4034BCEA4398}" type="pres">
      <dgm:prSet presAssocID="{656F5203-F8B8-4AB3-9881-9AD13BB94146}" presName="sibTrans" presStyleCnt="0"/>
      <dgm:spPr/>
    </dgm:pt>
    <dgm:pt modelId="{F8D0C9ED-F839-4878-8876-7FBA400FFAED}" type="pres">
      <dgm:prSet presAssocID="{085CBB55-D2AB-4107-B0CD-B19521262D83}" presName="compNode" presStyleCnt="0"/>
      <dgm:spPr/>
    </dgm:pt>
    <dgm:pt modelId="{5F19B59D-FE6B-442D-AA82-ABBF1012D349}" type="pres">
      <dgm:prSet presAssocID="{085CBB55-D2AB-4107-B0CD-B19521262D83}" presName="bgRect" presStyleLbl="bgShp" presStyleIdx="2" presStyleCnt="3"/>
      <dgm:spPr/>
    </dgm:pt>
    <dgm:pt modelId="{2CCEDA4B-C094-4E0B-9AE6-6B9AD54E30EE}" type="pres">
      <dgm:prSet presAssocID="{085CBB55-D2AB-4107-B0CD-B19521262D8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ddress Book with solid fill"/>
        </a:ext>
      </dgm:extLst>
    </dgm:pt>
    <dgm:pt modelId="{D26F7E77-5E71-4DFC-9B91-FEDE4040D870}" type="pres">
      <dgm:prSet presAssocID="{085CBB55-D2AB-4107-B0CD-B19521262D83}" presName="spaceRect" presStyleCnt="0"/>
      <dgm:spPr/>
    </dgm:pt>
    <dgm:pt modelId="{FD1FE7D8-9C75-4FD9-A342-BB533E1D7AAE}" type="pres">
      <dgm:prSet presAssocID="{085CBB55-D2AB-4107-B0CD-B19521262D83}" presName="parTx" presStyleLbl="revTx" presStyleIdx="2" presStyleCnt="3">
        <dgm:presLayoutVars>
          <dgm:chMax val="0"/>
          <dgm:chPref val="0"/>
        </dgm:presLayoutVars>
      </dgm:prSet>
      <dgm:spPr/>
    </dgm:pt>
  </dgm:ptLst>
  <dgm:cxnLst>
    <dgm:cxn modelId="{9D8FB403-81F7-42CD-8A0F-9CA330255FC9}" type="presOf" srcId="{085CBB55-D2AB-4107-B0CD-B19521262D83}" destId="{FD1FE7D8-9C75-4FD9-A342-BB533E1D7AAE}" srcOrd="0" destOrd="0" presId="urn:microsoft.com/office/officeart/2018/2/layout/IconVerticalSolidList"/>
    <dgm:cxn modelId="{77FC9709-755B-4EFC-91B6-65997DE21E70}" type="presOf" srcId="{50FFD4B0-60FB-4205-9FA3-50D76B4170DF}" destId="{EE6BD0FD-FD95-4712-A0AD-6BAF5242ACFA}" srcOrd="0" destOrd="0" presId="urn:microsoft.com/office/officeart/2018/2/layout/IconVerticalSolidList"/>
    <dgm:cxn modelId="{D3756960-F3BE-4CB3-9F37-520CF7F7664F}" srcId="{50FFD4B0-60FB-4205-9FA3-50D76B4170DF}" destId="{F8FBDB97-864A-4986-8CE4-06519A26AF05}" srcOrd="1" destOrd="0" parTransId="{609EB344-8BB7-4C65-AB03-19F8A42F86EC}" sibTransId="{656F5203-F8B8-4AB3-9881-9AD13BB94146}"/>
    <dgm:cxn modelId="{8D0F399A-CB5C-4339-8324-F14B67EAC16B}" srcId="{50FFD4B0-60FB-4205-9FA3-50D76B4170DF}" destId="{E32E5FA6-506B-48B6-9C44-F1737236937B}" srcOrd="0" destOrd="0" parTransId="{D99DCDA7-0CFB-4C3A-AA6C-A3AF35DF10E0}" sibTransId="{1E3825E0-302E-4AE7-9E97-25A071E11836}"/>
    <dgm:cxn modelId="{85CFB8A9-D977-4C3B-AF69-0F43860CDF86}" srcId="{50FFD4B0-60FB-4205-9FA3-50D76B4170DF}" destId="{085CBB55-D2AB-4107-B0CD-B19521262D83}" srcOrd="2" destOrd="0" parTransId="{A7505925-3072-4E8A-8FCA-6F6737BCF59D}" sibTransId="{29D9ABED-9533-41D5-88E9-BBFD491A5C55}"/>
    <dgm:cxn modelId="{DB44C7C0-9B6E-4B14-8A49-BBF4C84EEDEF}" type="presOf" srcId="{F8FBDB97-864A-4986-8CE4-06519A26AF05}" destId="{92AD2370-CE6D-467E-A359-2455A9FB362F}" srcOrd="0" destOrd="0" presId="urn:microsoft.com/office/officeart/2018/2/layout/IconVerticalSolidList"/>
    <dgm:cxn modelId="{605024E5-A30D-4312-8C61-1C466A4901EE}" type="presOf" srcId="{E32E5FA6-506B-48B6-9C44-F1737236937B}" destId="{37386402-266D-475C-9165-B8A6586962D5}" srcOrd="0" destOrd="0" presId="urn:microsoft.com/office/officeart/2018/2/layout/IconVerticalSolidList"/>
    <dgm:cxn modelId="{79E22D99-9522-4AEE-AF36-50F20D767E9D}" type="presParOf" srcId="{EE6BD0FD-FD95-4712-A0AD-6BAF5242ACFA}" destId="{EF9F56F9-B0F7-4415-BE06-78817D92D071}" srcOrd="0" destOrd="0" presId="urn:microsoft.com/office/officeart/2018/2/layout/IconVerticalSolidList"/>
    <dgm:cxn modelId="{49D8C369-0A8C-4727-8542-A80278A425B2}" type="presParOf" srcId="{EF9F56F9-B0F7-4415-BE06-78817D92D071}" destId="{7BF2B522-6D89-4496-B7F3-8EC2145C0D9D}" srcOrd="0" destOrd="0" presId="urn:microsoft.com/office/officeart/2018/2/layout/IconVerticalSolidList"/>
    <dgm:cxn modelId="{AA18D899-4F5A-4571-B11F-5E514289527D}" type="presParOf" srcId="{EF9F56F9-B0F7-4415-BE06-78817D92D071}" destId="{EFB8A2F4-D9B3-419A-A44C-C50DE8233324}" srcOrd="1" destOrd="0" presId="urn:microsoft.com/office/officeart/2018/2/layout/IconVerticalSolidList"/>
    <dgm:cxn modelId="{36C3420E-243A-45A0-B6DE-DABB2A631066}" type="presParOf" srcId="{EF9F56F9-B0F7-4415-BE06-78817D92D071}" destId="{21DB79C0-5F6E-4CE3-9248-B3C87CB8499E}" srcOrd="2" destOrd="0" presId="urn:microsoft.com/office/officeart/2018/2/layout/IconVerticalSolidList"/>
    <dgm:cxn modelId="{FC30AD24-7C50-45B5-B00A-9CB0ECA93356}" type="presParOf" srcId="{EF9F56F9-B0F7-4415-BE06-78817D92D071}" destId="{37386402-266D-475C-9165-B8A6586962D5}" srcOrd="3" destOrd="0" presId="urn:microsoft.com/office/officeart/2018/2/layout/IconVerticalSolidList"/>
    <dgm:cxn modelId="{FAFB21CA-5BBD-4563-92F0-012DE7EA9F15}" type="presParOf" srcId="{EE6BD0FD-FD95-4712-A0AD-6BAF5242ACFA}" destId="{3C03516D-5613-4210-ACC0-4FA14420B2DC}" srcOrd="1" destOrd="0" presId="urn:microsoft.com/office/officeart/2018/2/layout/IconVerticalSolidList"/>
    <dgm:cxn modelId="{2AB1B6F7-610D-4AA6-BA80-6E6B0497F66F}" type="presParOf" srcId="{EE6BD0FD-FD95-4712-A0AD-6BAF5242ACFA}" destId="{A4B83256-EB48-4FC5-8135-B7FC00495A5C}" srcOrd="2" destOrd="0" presId="urn:microsoft.com/office/officeart/2018/2/layout/IconVerticalSolidList"/>
    <dgm:cxn modelId="{D16A317B-EDDB-4F5B-9EF6-C34C749E0F1A}" type="presParOf" srcId="{A4B83256-EB48-4FC5-8135-B7FC00495A5C}" destId="{B0A777ED-26C8-4FCF-BE5C-9D6A4718CEB5}" srcOrd="0" destOrd="0" presId="urn:microsoft.com/office/officeart/2018/2/layout/IconVerticalSolidList"/>
    <dgm:cxn modelId="{6F0AF8F4-C8F4-4059-8B93-54675BDAD263}" type="presParOf" srcId="{A4B83256-EB48-4FC5-8135-B7FC00495A5C}" destId="{E460F477-9E19-45D7-BA95-C33224B605A1}" srcOrd="1" destOrd="0" presId="urn:microsoft.com/office/officeart/2018/2/layout/IconVerticalSolidList"/>
    <dgm:cxn modelId="{EE5EDB44-7996-4950-97D6-C81A5688CCCF}" type="presParOf" srcId="{A4B83256-EB48-4FC5-8135-B7FC00495A5C}" destId="{DCAEC54C-FDF1-4F27-8A1E-59F0EC6EEDFA}" srcOrd="2" destOrd="0" presId="urn:microsoft.com/office/officeart/2018/2/layout/IconVerticalSolidList"/>
    <dgm:cxn modelId="{CEAF1059-FC71-45B8-AD56-44F0E66AB1FF}" type="presParOf" srcId="{A4B83256-EB48-4FC5-8135-B7FC00495A5C}" destId="{92AD2370-CE6D-467E-A359-2455A9FB362F}" srcOrd="3" destOrd="0" presId="urn:microsoft.com/office/officeart/2018/2/layout/IconVerticalSolidList"/>
    <dgm:cxn modelId="{EC28B744-0359-4549-8EAB-3C0C67FE4D91}" type="presParOf" srcId="{EE6BD0FD-FD95-4712-A0AD-6BAF5242ACFA}" destId="{2F55788D-CD0A-4748-9E2E-4034BCEA4398}" srcOrd="3" destOrd="0" presId="urn:microsoft.com/office/officeart/2018/2/layout/IconVerticalSolidList"/>
    <dgm:cxn modelId="{AD67C256-0C5E-45EF-BAF4-F8FF0C7A491E}" type="presParOf" srcId="{EE6BD0FD-FD95-4712-A0AD-6BAF5242ACFA}" destId="{F8D0C9ED-F839-4878-8876-7FBA400FFAED}" srcOrd="4" destOrd="0" presId="urn:microsoft.com/office/officeart/2018/2/layout/IconVerticalSolidList"/>
    <dgm:cxn modelId="{FC47BAC9-11E8-489A-A5D0-ADFD1BC9D356}" type="presParOf" srcId="{F8D0C9ED-F839-4878-8876-7FBA400FFAED}" destId="{5F19B59D-FE6B-442D-AA82-ABBF1012D349}" srcOrd="0" destOrd="0" presId="urn:microsoft.com/office/officeart/2018/2/layout/IconVerticalSolidList"/>
    <dgm:cxn modelId="{FCE97B5A-1710-46E9-9865-92C87FEA1030}" type="presParOf" srcId="{F8D0C9ED-F839-4878-8876-7FBA400FFAED}" destId="{2CCEDA4B-C094-4E0B-9AE6-6B9AD54E30EE}" srcOrd="1" destOrd="0" presId="urn:microsoft.com/office/officeart/2018/2/layout/IconVerticalSolidList"/>
    <dgm:cxn modelId="{33ACFECE-810C-4F8C-B447-F9FFE3CF545A}" type="presParOf" srcId="{F8D0C9ED-F839-4878-8876-7FBA400FFAED}" destId="{D26F7E77-5E71-4DFC-9B91-FEDE4040D870}" srcOrd="2" destOrd="0" presId="urn:microsoft.com/office/officeart/2018/2/layout/IconVerticalSolidList"/>
    <dgm:cxn modelId="{4C127AC8-B154-428C-9538-6CFD63333BEC}" type="presParOf" srcId="{F8D0C9ED-F839-4878-8876-7FBA400FFAED}" destId="{FD1FE7D8-9C75-4FD9-A342-BB533E1D7A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0EA122-C31D-449C-8004-D9748815397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693D6CA-CDF2-404F-AFE9-4DCF56DC4AD6}">
      <dgm:prSet custT="1"/>
      <dgm:spPr/>
      <dgm:t>
        <a:bodyPr/>
        <a:lstStyle/>
        <a:p>
          <a:r>
            <a:rPr lang="en-US" sz="2400" b="1" dirty="0"/>
            <a:t>Offering a concentration signals that students complete sufficient depth of coursework to warrant awarding a degree in the designated field (~9 credits)</a:t>
          </a:r>
          <a:endParaRPr lang="en-US" sz="2400" dirty="0"/>
        </a:p>
      </dgm:t>
    </dgm:pt>
    <dgm:pt modelId="{7D4F6EB0-7D29-4411-8380-98A2C5161118}" type="parTrans" cxnId="{F5519AA8-42F6-4497-8B65-859A53647139}">
      <dgm:prSet/>
      <dgm:spPr/>
      <dgm:t>
        <a:bodyPr/>
        <a:lstStyle/>
        <a:p>
          <a:endParaRPr lang="en-US"/>
        </a:p>
      </dgm:t>
    </dgm:pt>
    <dgm:pt modelId="{302DAA57-4B8D-483E-A094-357D056940BA}" type="sibTrans" cxnId="{F5519AA8-42F6-4497-8B65-859A53647139}">
      <dgm:prSet/>
      <dgm:spPr/>
      <dgm:t>
        <a:bodyPr/>
        <a:lstStyle/>
        <a:p>
          <a:endParaRPr lang="en-US"/>
        </a:p>
      </dgm:t>
    </dgm:pt>
    <dgm:pt modelId="{37763C6B-7D1B-445F-90CB-505212BCBEAA}">
      <dgm:prSet custT="1"/>
      <dgm:spPr/>
      <dgm:t>
        <a:bodyPr/>
        <a:lstStyle/>
        <a:p>
          <a:r>
            <a:rPr lang="en-US" sz="2400" b="1" dirty="0"/>
            <a:t>If unit doesn’t define uniform requirements to achieve this depth, concentration is “individually defined” </a:t>
          </a:r>
          <a:endParaRPr lang="en-US" sz="2400" dirty="0"/>
        </a:p>
      </dgm:t>
    </dgm:pt>
    <dgm:pt modelId="{CAE0BF02-650A-48A2-B1F9-0B08CD36952C}" type="parTrans" cxnId="{333739CE-61A6-46AA-BD73-20B5ED18829C}">
      <dgm:prSet/>
      <dgm:spPr/>
      <dgm:t>
        <a:bodyPr/>
        <a:lstStyle/>
        <a:p>
          <a:endParaRPr lang="en-US"/>
        </a:p>
      </dgm:t>
    </dgm:pt>
    <dgm:pt modelId="{51931550-D896-4432-A8AB-37FAA819A620}" type="sibTrans" cxnId="{333739CE-61A6-46AA-BD73-20B5ED18829C}">
      <dgm:prSet/>
      <dgm:spPr/>
      <dgm:t>
        <a:bodyPr/>
        <a:lstStyle/>
        <a:p>
          <a:endParaRPr lang="en-US"/>
        </a:p>
      </dgm:t>
    </dgm:pt>
    <dgm:pt modelId="{90FF5071-DDB8-48B5-B6F0-6DAF6141C44B}">
      <dgm:prSet/>
      <dgm:spPr/>
      <dgm:t>
        <a:bodyPr/>
        <a:lstStyle/>
        <a:p>
          <a:r>
            <a:rPr lang="en-US" b="1" dirty="0"/>
            <a:t>Advisor &amp; student identify courses, comps &amp; assessments for individual student’s plan of study</a:t>
          </a:r>
          <a:endParaRPr lang="en-US" dirty="0"/>
        </a:p>
      </dgm:t>
    </dgm:pt>
    <dgm:pt modelId="{76D087F0-FCA5-420F-9055-F2A195DD312F}" type="parTrans" cxnId="{3D5545A4-7D46-475F-A3AE-F541C20EBD59}">
      <dgm:prSet/>
      <dgm:spPr/>
      <dgm:t>
        <a:bodyPr/>
        <a:lstStyle/>
        <a:p>
          <a:endParaRPr lang="en-US"/>
        </a:p>
      </dgm:t>
    </dgm:pt>
    <dgm:pt modelId="{11814004-6DCB-4804-ABEE-A371B59A0B07}" type="sibTrans" cxnId="{3D5545A4-7D46-475F-A3AE-F541C20EBD59}">
      <dgm:prSet/>
      <dgm:spPr/>
      <dgm:t>
        <a:bodyPr/>
        <a:lstStyle/>
        <a:p>
          <a:endParaRPr lang="en-US"/>
        </a:p>
      </dgm:t>
    </dgm:pt>
    <dgm:pt modelId="{B6DE37E8-E5D2-40E3-A666-3BCDCD2DE59B}" type="pres">
      <dgm:prSet presAssocID="{950EA122-C31D-449C-8004-D97488153979}" presName="Name0" presStyleCnt="0">
        <dgm:presLayoutVars>
          <dgm:dir/>
          <dgm:animLvl val="lvl"/>
          <dgm:resizeHandles val="exact"/>
        </dgm:presLayoutVars>
      </dgm:prSet>
      <dgm:spPr/>
    </dgm:pt>
    <dgm:pt modelId="{B79026FB-B5BF-4CDF-9EEC-059FDEA0EFA3}" type="pres">
      <dgm:prSet presAssocID="{37763C6B-7D1B-445F-90CB-505212BCBEAA}" presName="boxAndChildren" presStyleCnt="0"/>
      <dgm:spPr/>
    </dgm:pt>
    <dgm:pt modelId="{7DF25DB6-7332-465F-BCF6-B6FDD9086696}" type="pres">
      <dgm:prSet presAssocID="{37763C6B-7D1B-445F-90CB-505212BCBEAA}" presName="parentTextBox" presStyleLbl="node1" presStyleIdx="0" presStyleCnt="2"/>
      <dgm:spPr/>
    </dgm:pt>
    <dgm:pt modelId="{2D4F33FD-F72E-49C9-A3A5-14EE64C14C56}" type="pres">
      <dgm:prSet presAssocID="{37763C6B-7D1B-445F-90CB-505212BCBEAA}" presName="entireBox" presStyleLbl="node1" presStyleIdx="0" presStyleCnt="2" custLinFactNeighborX="984" custLinFactNeighborY="860"/>
      <dgm:spPr/>
    </dgm:pt>
    <dgm:pt modelId="{D99FF293-1058-44A0-80C7-973B95608DA9}" type="pres">
      <dgm:prSet presAssocID="{37763C6B-7D1B-445F-90CB-505212BCBEAA}" presName="descendantBox" presStyleCnt="0"/>
      <dgm:spPr/>
    </dgm:pt>
    <dgm:pt modelId="{15A4015D-A736-401C-905A-DAB02CAFEEAD}" type="pres">
      <dgm:prSet presAssocID="{90FF5071-DDB8-48B5-B6F0-6DAF6141C44B}" presName="childTextBox" presStyleLbl="fgAccFollowNode1" presStyleIdx="0" presStyleCnt="1">
        <dgm:presLayoutVars>
          <dgm:bulletEnabled val="1"/>
        </dgm:presLayoutVars>
      </dgm:prSet>
      <dgm:spPr/>
    </dgm:pt>
    <dgm:pt modelId="{8DB5B379-C025-453D-83BF-4A3A6959F0CC}" type="pres">
      <dgm:prSet presAssocID="{302DAA57-4B8D-483E-A094-357D056940BA}" presName="sp" presStyleCnt="0"/>
      <dgm:spPr/>
    </dgm:pt>
    <dgm:pt modelId="{EF80EFAA-A03A-4878-A5AE-A2DC724C7EB0}" type="pres">
      <dgm:prSet presAssocID="{6693D6CA-CDF2-404F-AFE9-4DCF56DC4AD6}" presName="arrowAndChildren" presStyleCnt="0"/>
      <dgm:spPr/>
    </dgm:pt>
    <dgm:pt modelId="{4E113984-66E9-4D22-824F-C31ED2BC3766}" type="pres">
      <dgm:prSet presAssocID="{6693D6CA-CDF2-404F-AFE9-4DCF56DC4AD6}" presName="parentTextArrow" presStyleLbl="node1" presStyleIdx="1" presStyleCnt="2"/>
      <dgm:spPr/>
    </dgm:pt>
  </dgm:ptLst>
  <dgm:cxnLst>
    <dgm:cxn modelId="{545A7C5F-0844-457F-9FC9-45F051EB2E4A}" type="presOf" srcId="{37763C6B-7D1B-445F-90CB-505212BCBEAA}" destId="{2D4F33FD-F72E-49C9-A3A5-14EE64C14C56}" srcOrd="1" destOrd="0" presId="urn:microsoft.com/office/officeart/2005/8/layout/process4"/>
    <dgm:cxn modelId="{952B487A-5755-43FE-9C60-63CA4BD95B2A}" type="presOf" srcId="{950EA122-C31D-449C-8004-D97488153979}" destId="{B6DE37E8-E5D2-40E3-A666-3BCDCD2DE59B}" srcOrd="0" destOrd="0" presId="urn:microsoft.com/office/officeart/2005/8/layout/process4"/>
    <dgm:cxn modelId="{2B2D1585-6314-4B82-8D42-4B73B8DC8CB1}" type="presOf" srcId="{90FF5071-DDB8-48B5-B6F0-6DAF6141C44B}" destId="{15A4015D-A736-401C-905A-DAB02CAFEEAD}" srcOrd="0" destOrd="0" presId="urn:microsoft.com/office/officeart/2005/8/layout/process4"/>
    <dgm:cxn modelId="{3D5545A4-7D46-475F-A3AE-F541C20EBD59}" srcId="{37763C6B-7D1B-445F-90CB-505212BCBEAA}" destId="{90FF5071-DDB8-48B5-B6F0-6DAF6141C44B}" srcOrd="0" destOrd="0" parTransId="{76D087F0-FCA5-420F-9055-F2A195DD312F}" sibTransId="{11814004-6DCB-4804-ABEE-A371B59A0B07}"/>
    <dgm:cxn modelId="{F5519AA8-42F6-4497-8B65-859A53647139}" srcId="{950EA122-C31D-449C-8004-D97488153979}" destId="{6693D6CA-CDF2-404F-AFE9-4DCF56DC4AD6}" srcOrd="0" destOrd="0" parTransId="{7D4F6EB0-7D29-4411-8380-98A2C5161118}" sibTransId="{302DAA57-4B8D-483E-A094-357D056940BA}"/>
    <dgm:cxn modelId="{781320B7-2A10-4FC5-BA7C-506041F9C228}" type="presOf" srcId="{37763C6B-7D1B-445F-90CB-505212BCBEAA}" destId="{7DF25DB6-7332-465F-BCF6-B6FDD9086696}" srcOrd="0" destOrd="0" presId="urn:microsoft.com/office/officeart/2005/8/layout/process4"/>
    <dgm:cxn modelId="{333739CE-61A6-46AA-BD73-20B5ED18829C}" srcId="{950EA122-C31D-449C-8004-D97488153979}" destId="{37763C6B-7D1B-445F-90CB-505212BCBEAA}" srcOrd="1" destOrd="0" parTransId="{CAE0BF02-650A-48A2-B1F9-0B08CD36952C}" sibTransId="{51931550-D896-4432-A8AB-37FAA819A620}"/>
    <dgm:cxn modelId="{E4BCBFEB-5791-456A-8EDF-886C282FB9C7}" type="presOf" srcId="{6693D6CA-CDF2-404F-AFE9-4DCF56DC4AD6}" destId="{4E113984-66E9-4D22-824F-C31ED2BC3766}" srcOrd="0" destOrd="0" presId="urn:microsoft.com/office/officeart/2005/8/layout/process4"/>
    <dgm:cxn modelId="{D15721B4-7E4C-4E23-B134-C7AF65BB24CB}" type="presParOf" srcId="{B6DE37E8-E5D2-40E3-A666-3BCDCD2DE59B}" destId="{B79026FB-B5BF-4CDF-9EEC-059FDEA0EFA3}" srcOrd="0" destOrd="0" presId="urn:microsoft.com/office/officeart/2005/8/layout/process4"/>
    <dgm:cxn modelId="{344E5206-57B9-4CA2-AD5C-2EDF0B8F2B7F}" type="presParOf" srcId="{B79026FB-B5BF-4CDF-9EEC-059FDEA0EFA3}" destId="{7DF25DB6-7332-465F-BCF6-B6FDD9086696}" srcOrd="0" destOrd="0" presId="urn:microsoft.com/office/officeart/2005/8/layout/process4"/>
    <dgm:cxn modelId="{8EB031D9-3363-4622-9D85-E244647EDC9F}" type="presParOf" srcId="{B79026FB-B5BF-4CDF-9EEC-059FDEA0EFA3}" destId="{2D4F33FD-F72E-49C9-A3A5-14EE64C14C56}" srcOrd="1" destOrd="0" presId="urn:microsoft.com/office/officeart/2005/8/layout/process4"/>
    <dgm:cxn modelId="{768BF2CB-4481-4972-AE40-32D78B08F2FA}" type="presParOf" srcId="{B79026FB-B5BF-4CDF-9EEC-059FDEA0EFA3}" destId="{D99FF293-1058-44A0-80C7-973B95608DA9}" srcOrd="2" destOrd="0" presId="urn:microsoft.com/office/officeart/2005/8/layout/process4"/>
    <dgm:cxn modelId="{6DA60AE5-DD16-4199-BC33-10D0C342D189}" type="presParOf" srcId="{D99FF293-1058-44A0-80C7-973B95608DA9}" destId="{15A4015D-A736-401C-905A-DAB02CAFEEAD}" srcOrd="0" destOrd="0" presId="urn:microsoft.com/office/officeart/2005/8/layout/process4"/>
    <dgm:cxn modelId="{116D6764-2D1C-4D29-A7AC-31D42D7A71A3}" type="presParOf" srcId="{B6DE37E8-E5D2-40E3-A666-3BCDCD2DE59B}" destId="{8DB5B379-C025-453D-83BF-4A3A6959F0CC}" srcOrd="1" destOrd="0" presId="urn:microsoft.com/office/officeart/2005/8/layout/process4"/>
    <dgm:cxn modelId="{A63484CB-7108-4608-97F1-F386398C64F6}" type="presParOf" srcId="{B6DE37E8-E5D2-40E3-A666-3BCDCD2DE59B}" destId="{EF80EFAA-A03A-4878-A5AE-A2DC724C7EB0}" srcOrd="2" destOrd="0" presId="urn:microsoft.com/office/officeart/2005/8/layout/process4"/>
    <dgm:cxn modelId="{BDE6C482-C520-4087-A4D3-6D392F875D2E}" type="presParOf" srcId="{EF80EFAA-A03A-4878-A5AE-A2DC724C7EB0}" destId="{4E113984-66E9-4D22-824F-C31ED2BC376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C155A-3FDC-4341-A407-8A564E5BB850}">
      <dsp:nvSpPr>
        <dsp:cNvPr id="0" name=""/>
        <dsp:cNvSpPr/>
      </dsp:nvSpPr>
      <dsp:spPr>
        <a:xfrm>
          <a:off x="0" y="590370"/>
          <a:ext cx="8775770" cy="1089914"/>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CD363047-D6FB-4E39-9A30-6DDB0D6D2D82}">
      <dsp:nvSpPr>
        <dsp:cNvPr id="0" name=""/>
        <dsp:cNvSpPr/>
      </dsp:nvSpPr>
      <dsp:spPr>
        <a:xfrm>
          <a:off x="329699" y="835600"/>
          <a:ext cx="599452" cy="5994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CF3FE1-6A33-4CFA-B61B-854A1993F2B0}">
      <dsp:nvSpPr>
        <dsp:cNvPr id="0" name=""/>
        <dsp:cNvSpPr/>
      </dsp:nvSpPr>
      <dsp:spPr>
        <a:xfrm>
          <a:off x="1258850" y="590370"/>
          <a:ext cx="7516919" cy="10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49" tIns="115349" rIns="115349" bIns="115349" numCol="1" spcCol="1270" anchor="ctr" anchorCtr="0">
          <a:noAutofit/>
        </a:bodyPr>
        <a:lstStyle/>
        <a:p>
          <a:pPr marL="0" lvl="0" indent="0" algn="l" defTabSz="1111250">
            <a:lnSpc>
              <a:spcPct val="100000"/>
            </a:lnSpc>
            <a:spcBef>
              <a:spcPct val="0"/>
            </a:spcBef>
            <a:spcAft>
              <a:spcPct val="35000"/>
            </a:spcAft>
            <a:buNone/>
          </a:pPr>
          <a:r>
            <a:rPr lang="en-US" sz="2500" b="0" kern="1200" dirty="0"/>
            <a:t>Up to 1.0 CPH recertification credit</a:t>
          </a:r>
          <a:endParaRPr lang="en-US" sz="2500" kern="1200" dirty="0"/>
        </a:p>
      </dsp:txBody>
      <dsp:txXfrm>
        <a:off x="1258850" y="590370"/>
        <a:ext cx="7516919" cy="1089914"/>
      </dsp:txXfrm>
    </dsp:sp>
    <dsp:sp modelId="{B719CBF6-A499-461F-B30A-F560247C4A22}">
      <dsp:nvSpPr>
        <dsp:cNvPr id="0" name=""/>
        <dsp:cNvSpPr/>
      </dsp:nvSpPr>
      <dsp:spPr>
        <a:xfrm>
          <a:off x="0" y="1900054"/>
          <a:ext cx="8775770" cy="1089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249D20-F82B-4BB7-92A6-7965E2948661}">
      <dsp:nvSpPr>
        <dsp:cNvPr id="0" name=""/>
        <dsp:cNvSpPr/>
      </dsp:nvSpPr>
      <dsp:spPr>
        <a:xfrm>
          <a:off x="329699" y="2197993"/>
          <a:ext cx="599452" cy="5994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E199AE-3662-42A9-B265-55190F9DFBC9}">
      <dsp:nvSpPr>
        <dsp:cNvPr id="0" name=""/>
        <dsp:cNvSpPr/>
      </dsp:nvSpPr>
      <dsp:spPr>
        <a:xfrm>
          <a:off x="1258850" y="1952762"/>
          <a:ext cx="3949096" cy="10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49" tIns="115349" rIns="115349" bIns="115349" numCol="1" spcCol="1270" anchor="ctr" anchorCtr="0">
          <a:noAutofit/>
        </a:bodyPr>
        <a:lstStyle/>
        <a:p>
          <a:pPr marL="0" lvl="0" indent="0" algn="l" defTabSz="1111250">
            <a:lnSpc>
              <a:spcPct val="100000"/>
            </a:lnSpc>
            <a:spcBef>
              <a:spcPct val="0"/>
            </a:spcBef>
            <a:spcAft>
              <a:spcPct val="35000"/>
            </a:spcAft>
            <a:buNone/>
          </a:pPr>
          <a:r>
            <a:rPr lang="en-US" sz="2500" b="0" kern="1200" dirty="0"/>
            <a:t>Slides &amp; recording on website within 24 hours</a:t>
          </a:r>
          <a:endParaRPr lang="en-US" sz="2500" kern="1200" dirty="0"/>
        </a:p>
      </dsp:txBody>
      <dsp:txXfrm>
        <a:off x="1258850" y="1952762"/>
        <a:ext cx="3949096" cy="1089914"/>
      </dsp:txXfrm>
    </dsp:sp>
    <dsp:sp modelId="{56E0F79F-03CB-4F91-8C13-9B3BAB4A014F}">
      <dsp:nvSpPr>
        <dsp:cNvPr id="0" name=""/>
        <dsp:cNvSpPr/>
      </dsp:nvSpPr>
      <dsp:spPr>
        <a:xfrm>
          <a:off x="5207947" y="1952762"/>
          <a:ext cx="3567822" cy="10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49" tIns="115349" rIns="115349" bIns="115349" numCol="1" spcCol="1270" anchor="ctr" anchorCtr="0">
          <a:noAutofit/>
        </a:bodyPr>
        <a:lstStyle/>
        <a:p>
          <a:pPr marL="0" lvl="0" indent="0" algn="l" defTabSz="800100">
            <a:lnSpc>
              <a:spcPct val="100000"/>
            </a:lnSpc>
            <a:spcBef>
              <a:spcPct val="0"/>
            </a:spcBef>
            <a:spcAft>
              <a:spcPct val="35000"/>
            </a:spcAft>
            <a:buNone/>
          </a:pPr>
          <a:r>
            <a:rPr lang="en-US" sz="1800" b="0" kern="1200" dirty="0"/>
            <a:t>FAQs and Webinars page</a:t>
          </a:r>
          <a:endParaRPr lang="en-US" sz="1800" kern="1200" dirty="0"/>
        </a:p>
      </dsp:txBody>
      <dsp:txXfrm>
        <a:off x="5207947" y="1952762"/>
        <a:ext cx="3567822" cy="10899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52103-0F31-4487-BA35-9CF391089C17}">
      <dsp:nvSpPr>
        <dsp:cNvPr id="0" name=""/>
        <dsp:cNvSpPr/>
      </dsp:nvSpPr>
      <dsp:spPr>
        <a:xfrm>
          <a:off x="0" y="590"/>
          <a:ext cx="8293497" cy="138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F53AD-5ED6-4536-8D92-1CE4B7CF01C0}">
      <dsp:nvSpPr>
        <dsp:cNvPr id="0" name=""/>
        <dsp:cNvSpPr/>
      </dsp:nvSpPr>
      <dsp:spPr>
        <a:xfrm>
          <a:off x="417924" y="311443"/>
          <a:ext cx="759863" cy="759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A36FC-1657-4A33-AD87-5BDC277EE4F1}">
      <dsp:nvSpPr>
        <dsp:cNvPr id="0" name=""/>
        <dsp:cNvSpPr/>
      </dsp:nvSpPr>
      <dsp:spPr>
        <a:xfrm>
          <a:off x="1595712" y="590"/>
          <a:ext cx="6697784" cy="138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16" tIns="146216" rIns="146216" bIns="146216" numCol="1" spcCol="1270" anchor="ctr" anchorCtr="0">
          <a:noAutofit/>
        </a:bodyPr>
        <a:lstStyle/>
        <a:p>
          <a:pPr marL="0" lvl="0" indent="0" algn="l" defTabSz="1066800">
            <a:lnSpc>
              <a:spcPct val="100000"/>
            </a:lnSpc>
            <a:spcBef>
              <a:spcPct val="0"/>
            </a:spcBef>
            <a:spcAft>
              <a:spcPct val="35000"/>
            </a:spcAft>
            <a:buNone/>
          </a:pPr>
          <a:r>
            <a:rPr lang="en-US" sz="2400" b="1" kern="1200" dirty="0"/>
            <a:t>Practical, applied work products produced for site’s use &amp; benefit</a:t>
          </a:r>
          <a:endParaRPr lang="en-US" sz="2400" kern="1200" dirty="0"/>
        </a:p>
      </dsp:txBody>
      <dsp:txXfrm>
        <a:off x="1595712" y="590"/>
        <a:ext cx="6697784" cy="1381569"/>
      </dsp:txXfrm>
    </dsp:sp>
    <dsp:sp modelId="{70589798-2BE8-4092-BEC2-26EB4CDAA797}">
      <dsp:nvSpPr>
        <dsp:cNvPr id="0" name=""/>
        <dsp:cNvSpPr/>
      </dsp:nvSpPr>
      <dsp:spPr>
        <a:xfrm>
          <a:off x="0" y="1727552"/>
          <a:ext cx="8293497" cy="138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3D8E0-3640-4CB5-B89A-EC17FD178DC3}">
      <dsp:nvSpPr>
        <dsp:cNvPr id="0" name=""/>
        <dsp:cNvSpPr/>
      </dsp:nvSpPr>
      <dsp:spPr>
        <a:xfrm>
          <a:off x="417924" y="2038405"/>
          <a:ext cx="759863" cy="7598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EC9A7-911F-4A50-B402-66F6DAB7B498}">
      <dsp:nvSpPr>
        <dsp:cNvPr id="0" name=""/>
        <dsp:cNvSpPr/>
      </dsp:nvSpPr>
      <dsp:spPr>
        <a:xfrm>
          <a:off x="1595712" y="1727552"/>
          <a:ext cx="6697784" cy="138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16" tIns="146216" rIns="146216" bIns="146216" numCol="1" spcCol="1270" anchor="ctr" anchorCtr="0">
          <a:noAutofit/>
        </a:bodyPr>
        <a:lstStyle/>
        <a:p>
          <a:pPr marL="0" lvl="0" indent="0" algn="l" defTabSz="1066800">
            <a:lnSpc>
              <a:spcPct val="100000"/>
            </a:lnSpc>
            <a:spcBef>
              <a:spcPct val="0"/>
            </a:spcBef>
            <a:spcAft>
              <a:spcPct val="35000"/>
            </a:spcAft>
            <a:buNone/>
          </a:pPr>
          <a:r>
            <a:rPr lang="en-US" sz="2400" b="1" kern="1200" dirty="0"/>
            <a:t>Review based on at least 2 non-academic work products linked to comps</a:t>
          </a:r>
          <a:endParaRPr lang="en-US" sz="2400" kern="1200" dirty="0"/>
        </a:p>
      </dsp:txBody>
      <dsp:txXfrm>
        <a:off x="1595712" y="1727552"/>
        <a:ext cx="6697784" cy="1381569"/>
      </dsp:txXfrm>
    </dsp:sp>
    <dsp:sp modelId="{4C064211-0051-4071-9A2F-2A6F420ABAB8}">
      <dsp:nvSpPr>
        <dsp:cNvPr id="0" name=""/>
        <dsp:cNvSpPr/>
      </dsp:nvSpPr>
      <dsp:spPr>
        <a:xfrm>
          <a:off x="0" y="3454514"/>
          <a:ext cx="8293497" cy="138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2EC1F-7CFF-4416-8B57-7C912ABA61AF}">
      <dsp:nvSpPr>
        <dsp:cNvPr id="0" name=""/>
        <dsp:cNvSpPr/>
      </dsp:nvSpPr>
      <dsp:spPr>
        <a:xfrm>
          <a:off x="417924" y="3765367"/>
          <a:ext cx="759863" cy="7598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06910-3679-4788-BA43-230BDDC180B4}">
      <dsp:nvSpPr>
        <dsp:cNvPr id="0" name=""/>
        <dsp:cNvSpPr/>
      </dsp:nvSpPr>
      <dsp:spPr>
        <a:xfrm>
          <a:off x="1595712" y="3454514"/>
          <a:ext cx="6697784" cy="138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16" tIns="146216" rIns="146216" bIns="146216" numCol="1" spcCol="1270" anchor="ctr" anchorCtr="0">
          <a:noAutofit/>
        </a:bodyPr>
        <a:lstStyle/>
        <a:p>
          <a:pPr marL="0" lvl="0" indent="0" algn="l" defTabSz="711200">
            <a:lnSpc>
              <a:spcPct val="100000"/>
            </a:lnSpc>
            <a:spcBef>
              <a:spcPct val="0"/>
            </a:spcBef>
            <a:spcAft>
              <a:spcPct val="35000"/>
            </a:spcAft>
            <a:buNone/>
          </a:pPr>
          <a:r>
            <a:rPr lang="en-US" sz="1600" b="1" kern="1200" dirty="0"/>
            <a:t>“Reflection papers, contact hour logs, scholarly papers prepared to allow faculty to assess the experience, poster presentations, and other documents required for academic purposes may not be counted toward the minimum of two work products”</a:t>
          </a:r>
          <a:endParaRPr lang="en-US" sz="1600" kern="1200" dirty="0"/>
        </a:p>
      </dsp:txBody>
      <dsp:txXfrm>
        <a:off x="1595712" y="3454514"/>
        <a:ext cx="6697784" cy="13815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FE3C5-F979-4AC4-9050-B398A98D6557}">
      <dsp:nvSpPr>
        <dsp:cNvPr id="0" name=""/>
        <dsp:cNvSpPr/>
      </dsp:nvSpPr>
      <dsp:spPr>
        <a:xfrm>
          <a:off x="0" y="449"/>
          <a:ext cx="8272463" cy="10506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4CB2C-B112-4063-925B-48BB8B5B7020}">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1CEB4C-4C21-4FDB-AC45-3C0859238174}">
      <dsp:nvSpPr>
        <dsp:cNvPr id="0" name=""/>
        <dsp:cNvSpPr/>
      </dsp:nvSpPr>
      <dsp:spPr>
        <a:xfrm>
          <a:off x="1213522" y="449"/>
          <a:ext cx="7058940"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022350">
            <a:lnSpc>
              <a:spcPct val="90000"/>
            </a:lnSpc>
            <a:spcBef>
              <a:spcPct val="0"/>
            </a:spcBef>
            <a:spcAft>
              <a:spcPct val="35000"/>
            </a:spcAft>
            <a:buNone/>
          </a:pPr>
          <a:r>
            <a:rPr lang="en-US" sz="2300" b="0" kern="1200" dirty="0"/>
            <a:t>Former criteria B5 &amp; B6 combined</a:t>
          </a:r>
          <a:endParaRPr lang="en-US" sz="2300" kern="1200" dirty="0"/>
        </a:p>
      </dsp:txBody>
      <dsp:txXfrm>
        <a:off x="1213522" y="449"/>
        <a:ext cx="7058940" cy="1050668"/>
      </dsp:txXfrm>
    </dsp:sp>
    <dsp:sp modelId="{9287A8DD-1E89-4C83-AAEF-547F71F8AD8F}">
      <dsp:nvSpPr>
        <dsp:cNvPr id="0" name=""/>
        <dsp:cNvSpPr/>
      </dsp:nvSpPr>
      <dsp:spPr>
        <a:xfrm>
          <a:off x="0" y="1313784"/>
          <a:ext cx="8272463" cy="10506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DF135-40B3-4ABB-B855-964456D3670E}">
      <dsp:nvSpPr>
        <dsp:cNvPr id="0" name=""/>
        <dsp:cNvSpPr/>
      </dsp:nvSpPr>
      <dsp:spPr>
        <a:xfrm>
          <a:off x="317827" y="1550185"/>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836D4D-BB0F-40CD-A9D2-8EBBE7B611F7}">
      <dsp:nvSpPr>
        <dsp:cNvPr id="0" name=""/>
        <dsp:cNvSpPr/>
      </dsp:nvSpPr>
      <dsp:spPr>
        <a:xfrm>
          <a:off x="1213522" y="1313784"/>
          <a:ext cx="3722608"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022350">
            <a:lnSpc>
              <a:spcPct val="90000"/>
            </a:lnSpc>
            <a:spcBef>
              <a:spcPct val="0"/>
            </a:spcBef>
            <a:spcAft>
              <a:spcPct val="35000"/>
            </a:spcAft>
            <a:buNone/>
          </a:pPr>
          <a:r>
            <a:rPr lang="en-US" sz="2300" b="0" kern="1200" dirty="0"/>
            <a:t>New criterion tells you what data must be collected!</a:t>
          </a:r>
          <a:endParaRPr lang="en-US" sz="2300" kern="1200" dirty="0"/>
        </a:p>
      </dsp:txBody>
      <dsp:txXfrm>
        <a:off x="1213522" y="1313784"/>
        <a:ext cx="3722608" cy="1050668"/>
      </dsp:txXfrm>
    </dsp:sp>
    <dsp:sp modelId="{22B3D8D7-5CEC-44CD-8D66-673CA5B7A92C}">
      <dsp:nvSpPr>
        <dsp:cNvPr id="0" name=""/>
        <dsp:cNvSpPr/>
      </dsp:nvSpPr>
      <dsp:spPr>
        <a:xfrm>
          <a:off x="4936130" y="1313784"/>
          <a:ext cx="3336332"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622300">
            <a:lnSpc>
              <a:spcPct val="90000"/>
            </a:lnSpc>
            <a:spcBef>
              <a:spcPct val="0"/>
            </a:spcBef>
            <a:spcAft>
              <a:spcPct val="35000"/>
            </a:spcAft>
            <a:buNone/>
          </a:pPr>
          <a:r>
            <a:rPr lang="en-US" sz="1400" b="0" kern="1200"/>
            <a:t>All data required for specific criteria AND</a:t>
          </a:r>
          <a:endParaRPr lang="en-US" sz="1400" kern="1200"/>
        </a:p>
        <a:p>
          <a:pPr marL="0" lvl="0" indent="0" algn="l" defTabSz="622300">
            <a:lnSpc>
              <a:spcPct val="90000"/>
            </a:lnSpc>
            <a:spcBef>
              <a:spcPct val="0"/>
            </a:spcBef>
            <a:spcAft>
              <a:spcPct val="35000"/>
            </a:spcAft>
            <a:buNone/>
          </a:pPr>
          <a:r>
            <a:rPr lang="en-US" sz="1400" b="0" kern="1200"/>
            <a:t>What other data do you need to measure YOUR specific mission &amp; goals?</a:t>
          </a:r>
          <a:endParaRPr lang="en-US" sz="1400" kern="1200"/>
        </a:p>
      </dsp:txBody>
      <dsp:txXfrm>
        <a:off x="4936130" y="1313784"/>
        <a:ext cx="3336332" cy="1050668"/>
      </dsp:txXfrm>
    </dsp:sp>
    <dsp:sp modelId="{9B3768DF-01B6-4822-9C02-3F851FC3EB28}">
      <dsp:nvSpPr>
        <dsp:cNvPr id="0" name=""/>
        <dsp:cNvSpPr/>
      </dsp:nvSpPr>
      <dsp:spPr>
        <a:xfrm>
          <a:off x="0" y="2627120"/>
          <a:ext cx="8272463" cy="10506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42D15-23EA-4F2F-877A-F53745992587}">
      <dsp:nvSpPr>
        <dsp:cNvPr id="0" name=""/>
        <dsp:cNvSpPr/>
      </dsp:nvSpPr>
      <dsp:spPr>
        <a:xfrm>
          <a:off x="317827" y="2863520"/>
          <a:ext cx="577867" cy="57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3BAA46-BBD7-4DF1-BEE4-E3D4D27A31AA}">
      <dsp:nvSpPr>
        <dsp:cNvPr id="0" name=""/>
        <dsp:cNvSpPr/>
      </dsp:nvSpPr>
      <dsp:spPr>
        <a:xfrm>
          <a:off x="1213522" y="2627120"/>
          <a:ext cx="7058940"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022350">
            <a:lnSpc>
              <a:spcPct val="90000"/>
            </a:lnSpc>
            <a:spcBef>
              <a:spcPct val="0"/>
            </a:spcBef>
            <a:spcAft>
              <a:spcPct val="35000"/>
            </a:spcAft>
            <a:buNone/>
          </a:pPr>
          <a:r>
            <a:rPr lang="en-US" sz="2300" b="0" kern="1200"/>
            <a:t>Examples of changes with indication of which data point(s) led to changes</a:t>
          </a:r>
          <a:endParaRPr lang="en-US" sz="2300" kern="1200"/>
        </a:p>
      </dsp:txBody>
      <dsp:txXfrm>
        <a:off x="1213522" y="2627120"/>
        <a:ext cx="7058940" cy="10506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1678-D863-4F40-8B27-AC95ADE94830}">
      <dsp:nvSpPr>
        <dsp:cNvPr id="0" name=""/>
        <dsp:cNvSpPr/>
      </dsp:nvSpPr>
      <dsp:spPr>
        <a:xfrm>
          <a:off x="1087110" y="9696"/>
          <a:ext cx="1921500" cy="1921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32F32-957A-4933-934C-CAD54CF2A48F}">
      <dsp:nvSpPr>
        <dsp:cNvPr id="0" name=""/>
        <dsp:cNvSpPr/>
      </dsp:nvSpPr>
      <dsp:spPr>
        <a:xfrm>
          <a:off x="1496610" y="419196"/>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B70114-A5F9-4D51-BE46-F07DC79DB1BF}">
      <dsp:nvSpPr>
        <dsp:cNvPr id="0" name=""/>
        <dsp:cNvSpPr/>
      </dsp:nvSpPr>
      <dsp:spPr>
        <a:xfrm>
          <a:off x="504018" y="2158295"/>
          <a:ext cx="3024087" cy="146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Emphasis on provision of continuing ed, rather than mechanics of data collection</a:t>
          </a:r>
          <a:endParaRPr lang="en-US" sz="1600" kern="1200" cap="none" baseline="0" dirty="0"/>
        </a:p>
      </dsp:txBody>
      <dsp:txXfrm>
        <a:off x="504018" y="2158295"/>
        <a:ext cx="3024087" cy="1462802"/>
      </dsp:txXfrm>
    </dsp:sp>
    <dsp:sp modelId="{09E5F67D-816C-4129-ACF5-4F838EFDC315}">
      <dsp:nvSpPr>
        <dsp:cNvPr id="0" name=""/>
        <dsp:cNvSpPr/>
      </dsp:nvSpPr>
      <dsp:spPr>
        <a:xfrm>
          <a:off x="4884751" y="14947"/>
          <a:ext cx="1921500" cy="1921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F1546-9B00-4873-B067-0A59CBAFD164}">
      <dsp:nvSpPr>
        <dsp:cNvPr id="0" name=""/>
        <dsp:cNvSpPr/>
      </dsp:nvSpPr>
      <dsp:spPr>
        <a:xfrm>
          <a:off x="5294251" y="424447"/>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10543A-100E-4A4A-898C-D900CB3ED66F}">
      <dsp:nvSpPr>
        <dsp:cNvPr id="0" name=""/>
        <dsp:cNvSpPr/>
      </dsp:nvSpPr>
      <dsp:spPr>
        <a:xfrm>
          <a:off x="4174110" y="2174047"/>
          <a:ext cx="3342780" cy="144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List events, # of workforce attendees &amp; explain how events are designed for professional community’s needs</a:t>
          </a:r>
          <a:endParaRPr lang="en-US" sz="1600" kern="1200" cap="none" baseline="0" dirty="0"/>
        </a:p>
      </dsp:txBody>
      <dsp:txXfrm>
        <a:off x="4174110" y="2174047"/>
        <a:ext cx="3342780" cy="14417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4B931-5B24-421A-949E-A9EC36D66A93}">
      <dsp:nvSpPr>
        <dsp:cNvPr id="0" name=""/>
        <dsp:cNvSpPr/>
      </dsp:nvSpPr>
      <dsp:spPr>
        <a:xfrm>
          <a:off x="0" y="977619"/>
          <a:ext cx="2326630" cy="147741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84DAD-6EC5-4AB5-A9E9-171ED10371CF}">
      <dsp:nvSpPr>
        <dsp:cNvPr id="0" name=""/>
        <dsp:cNvSpPr/>
      </dsp:nvSpPr>
      <dsp:spPr>
        <a:xfrm>
          <a:off x="258514" y="1223208"/>
          <a:ext cx="2326630" cy="147741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content of public health curricula, relevance to current practice &amp; future directions</a:t>
          </a:r>
          <a:endParaRPr lang="en-US" sz="1700" kern="1200" dirty="0"/>
        </a:p>
      </dsp:txBody>
      <dsp:txXfrm>
        <a:off x="301786" y="1266480"/>
        <a:ext cx="2240086" cy="1390866"/>
      </dsp:txXfrm>
    </dsp:sp>
    <dsp:sp modelId="{8EA3ED1A-E701-4609-82D6-BD48B573803E}">
      <dsp:nvSpPr>
        <dsp:cNvPr id="0" name=""/>
        <dsp:cNvSpPr/>
      </dsp:nvSpPr>
      <dsp:spPr>
        <a:xfrm>
          <a:off x="2843659" y="977619"/>
          <a:ext cx="2326630" cy="147741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196278-32F9-45C3-B7C3-1047FF2CC4BA}">
      <dsp:nvSpPr>
        <dsp:cNvPr id="0" name=""/>
        <dsp:cNvSpPr/>
      </dsp:nvSpPr>
      <dsp:spPr>
        <a:xfrm>
          <a:off x="3102173" y="1223208"/>
          <a:ext cx="2326630" cy="147741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development of guiding statements &amp; eval plan &amp; development of self-study</a:t>
          </a:r>
          <a:endParaRPr lang="en-US" sz="1700" kern="1200" dirty="0"/>
        </a:p>
      </dsp:txBody>
      <dsp:txXfrm>
        <a:off x="3145445" y="1266480"/>
        <a:ext cx="2240086" cy="1390866"/>
      </dsp:txXfrm>
    </dsp:sp>
    <dsp:sp modelId="{90A47BDF-2D6B-47C4-9AB5-F0F286634438}">
      <dsp:nvSpPr>
        <dsp:cNvPr id="0" name=""/>
        <dsp:cNvSpPr/>
      </dsp:nvSpPr>
      <dsp:spPr>
        <a:xfrm>
          <a:off x="5687318" y="977619"/>
          <a:ext cx="2326630" cy="147741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59EB9-10C8-4EAB-A8A1-A110CCAECA67}">
      <dsp:nvSpPr>
        <dsp:cNvPr id="0" name=""/>
        <dsp:cNvSpPr/>
      </dsp:nvSpPr>
      <dsp:spPr>
        <a:xfrm>
          <a:off x="5945832" y="1223208"/>
          <a:ext cx="2326630" cy="147741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employers’ assessments of program graduates’ preparation for post-graduation destinations </a:t>
          </a:r>
          <a:endParaRPr lang="en-US" sz="1700" kern="1200" dirty="0"/>
        </a:p>
      </dsp:txBody>
      <dsp:txXfrm>
        <a:off x="5989104" y="1266480"/>
        <a:ext cx="2240086" cy="1390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AE1F2-9838-456F-8F4C-4084054B0FF4}">
      <dsp:nvSpPr>
        <dsp:cNvPr id="0" name=""/>
        <dsp:cNvSpPr/>
      </dsp:nvSpPr>
      <dsp:spPr>
        <a:xfrm rot="16200000">
          <a:off x="2055" y="1318"/>
          <a:ext cx="3628158" cy="3628158"/>
        </a:xfrm>
        <a:prstGeom prst="downArrow">
          <a:avLst>
            <a:gd name="adj1" fmla="val 50000"/>
            <a:gd name="adj2" fmla="val 35000"/>
          </a:avLst>
        </a:prstGeom>
        <a:solidFill>
          <a:schemeClr val="accent6">
            <a:lumMod val="40000"/>
            <a:lumOff val="6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0" kern="1200" dirty="0"/>
            <a:t>SPH &amp; PHP only</a:t>
          </a:r>
          <a:endParaRPr lang="en-US" sz="3800" kern="1200" dirty="0"/>
        </a:p>
      </dsp:txBody>
      <dsp:txXfrm rot="5400000">
        <a:off x="2056" y="908356"/>
        <a:ext cx="2993230" cy="1814079"/>
      </dsp:txXfrm>
    </dsp:sp>
    <dsp:sp modelId="{14E0554C-8A80-4245-98DC-62DF20ADDDF3}">
      <dsp:nvSpPr>
        <dsp:cNvPr id="0" name=""/>
        <dsp:cNvSpPr/>
      </dsp:nvSpPr>
      <dsp:spPr>
        <a:xfrm rot="5400000">
          <a:off x="4359537" y="1318"/>
          <a:ext cx="3628158" cy="3628158"/>
        </a:xfrm>
        <a:prstGeom prst="downArrow">
          <a:avLst>
            <a:gd name="adj1" fmla="val 50000"/>
            <a:gd name="adj2" fmla="val 35000"/>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0" kern="1200" dirty="0"/>
            <a:t>SBP Criteria unchanged</a:t>
          </a:r>
          <a:endParaRPr lang="en-US" sz="3800" kern="1200" dirty="0"/>
        </a:p>
      </dsp:txBody>
      <dsp:txXfrm rot="-5400000">
        <a:off x="4994466" y="908358"/>
        <a:ext cx="2993230" cy="1814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ECB27-C479-4EF5-9F9F-999ECC23363F}">
      <dsp:nvSpPr>
        <dsp:cNvPr id="0" name=""/>
        <dsp:cNvSpPr/>
      </dsp:nvSpPr>
      <dsp:spPr>
        <a:xfrm>
          <a:off x="0" y="67665"/>
          <a:ext cx="5259278" cy="223938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dirty="0"/>
            <a:t>If you called us to clarify any of these areas, this is the guidance you would have received!</a:t>
          </a:r>
          <a:endParaRPr lang="en-US" sz="3300" kern="1200" dirty="0"/>
        </a:p>
      </dsp:txBody>
      <dsp:txXfrm>
        <a:off x="109318" y="176983"/>
        <a:ext cx="5040642" cy="2020744"/>
      </dsp:txXfrm>
    </dsp:sp>
    <dsp:sp modelId="{774E3CBD-54B2-4600-9426-5E00138D3ED7}">
      <dsp:nvSpPr>
        <dsp:cNvPr id="0" name=""/>
        <dsp:cNvSpPr/>
      </dsp:nvSpPr>
      <dsp:spPr>
        <a:xfrm>
          <a:off x="0" y="2402085"/>
          <a:ext cx="5259278" cy="2239380"/>
        </a:xfrm>
        <a:prstGeom prst="roundRect">
          <a:avLst/>
        </a:prstGeom>
        <a:gradFill rotWithShape="0">
          <a:gsLst>
            <a:gs pos="0">
              <a:schemeClr val="accent2">
                <a:hueOff val="-20671622"/>
                <a:satOff val="-2932"/>
                <a:lumOff val="33920"/>
                <a:alphaOff val="0"/>
                <a:tint val="98000"/>
                <a:lumMod val="110000"/>
              </a:schemeClr>
            </a:gs>
            <a:gs pos="84000">
              <a:schemeClr val="accent2">
                <a:hueOff val="-20671622"/>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Now written</a:t>
          </a:r>
          <a:r>
            <a:rPr lang="en-US" sz="3300" b="0" i="0" kern="1200" dirty="0"/>
            <a:t> down for everybody's benefit!</a:t>
          </a:r>
          <a:endParaRPr lang="en-US" sz="3300" kern="1200" dirty="0"/>
        </a:p>
      </dsp:txBody>
      <dsp:txXfrm>
        <a:off x="109318" y="2511403"/>
        <a:ext cx="5040642" cy="2020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10979-7A32-489A-9F93-295664D44F86}">
      <dsp:nvSpPr>
        <dsp:cNvPr id="0" name=""/>
        <dsp:cNvSpPr/>
      </dsp:nvSpPr>
      <dsp:spPr>
        <a:xfrm>
          <a:off x="1965614" y="0"/>
          <a:ext cx="4378916" cy="437891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8A182-A951-4DE6-AC62-8B1BE10D8922}">
      <dsp:nvSpPr>
        <dsp:cNvPr id="0" name=""/>
        <dsp:cNvSpPr/>
      </dsp:nvSpPr>
      <dsp:spPr>
        <a:xfrm>
          <a:off x="2381611" y="415997"/>
          <a:ext cx="1707777" cy="170777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 IAS use 2021 criteria (limited exceptions)</a:t>
          </a:r>
        </a:p>
      </dsp:txBody>
      <dsp:txXfrm>
        <a:off x="2464978" y="499364"/>
        <a:ext cx="1541043" cy="1541043"/>
      </dsp:txXfrm>
    </dsp:sp>
    <dsp:sp modelId="{0899F55F-D630-4235-B9BF-A3DB36CC0813}">
      <dsp:nvSpPr>
        <dsp:cNvPr id="0" name=""/>
        <dsp:cNvSpPr/>
      </dsp:nvSpPr>
      <dsp:spPr>
        <a:xfrm>
          <a:off x="4220755" y="415997"/>
          <a:ext cx="1707777" cy="170777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Sub change forms use 2021 criteria</a:t>
          </a:r>
        </a:p>
      </dsp:txBody>
      <dsp:txXfrm>
        <a:off x="4304122" y="499364"/>
        <a:ext cx="1541043" cy="1541043"/>
      </dsp:txXfrm>
    </dsp:sp>
    <dsp:sp modelId="{AB3DA251-80F0-4253-AD39-44ECDEBFCCA3}">
      <dsp:nvSpPr>
        <dsp:cNvPr id="0" name=""/>
        <dsp:cNvSpPr/>
      </dsp:nvSpPr>
      <dsp:spPr>
        <a:xfrm>
          <a:off x="2381611" y="2255141"/>
          <a:ext cx="1707777" cy="170777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Interim reports—criteria communicated in letter</a:t>
          </a:r>
        </a:p>
      </dsp:txBody>
      <dsp:txXfrm>
        <a:off x="2464978" y="2338508"/>
        <a:ext cx="1541043" cy="1541043"/>
      </dsp:txXfrm>
    </dsp:sp>
    <dsp:sp modelId="{514E5657-1BE1-4A38-B83D-88B3EA9EA76A}">
      <dsp:nvSpPr>
        <dsp:cNvPr id="0" name=""/>
        <dsp:cNvSpPr/>
      </dsp:nvSpPr>
      <dsp:spPr>
        <a:xfrm>
          <a:off x="4220755" y="2255141"/>
          <a:ext cx="1707777" cy="170777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“Least restrictive” standard</a:t>
          </a:r>
        </a:p>
      </dsp:txBody>
      <dsp:txXfrm>
        <a:off x="4304122" y="2338508"/>
        <a:ext cx="1541043" cy="1541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7512F-CB5F-4667-A45A-71844589DDB6}">
      <dsp:nvSpPr>
        <dsp:cNvPr id="0" name=""/>
        <dsp:cNvSpPr/>
      </dsp:nvSpPr>
      <dsp:spPr>
        <a:xfrm>
          <a:off x="0" y="52545"/>
          <a:ext cx="5259278" cy="1105649"/>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Requires direct engagement (in-person or online) between student &amp; individual(s) outside PH</a:t>
          </a:r>
          <a:endParaRPr lang="en-US" sz="2100" kern="1200" dirty="0"/>
        </a:p>
      </dsp:txBody>
      <dsp:txXfrm>
        <a:off x="53973" y="106518"/>
        <a:ext cx="5151332" cy="997703"/>
      </dsp:txXfrm>
    </dsp:sp>
    <dsp:sp modelId="{C4D2E7C6-9D81-4AD4-8F11-5B332C1F57FC}">
      <dsp:nvSpPr>
        <dsp:cNvPr id="0" name=""/>
        <dsp:cNvSpPr/>
      </dsp:nvSpPr>
      <dsp:spPr>
        <a:xfrm>
          <a:off x="0" y="1218675"/>
          <a:ext cx="5259278" cy="1105649"/>
        </a:xfrm>
        <a:prstGeom prst="roundRect">
          <a:avLst/>
        </a:prstGeom>
        <a:gradFill rotWithShape="0">
          <a:gsLst>
            <a:gs pos="0">
              <a:schemeClr val="accent2">
                <a:hueOff val="-6890541"/>
                <a:satOff val="-977"/>
                <a:lumOff val="11307"/>
                <a:alphaOff val="0"/>
                <a:tint val="98000"/>
                <a:lumMod val="110000"/>
              </a:schemeClr>
            </a:gs>
            <a:gs pos="84000">
              <a:schemeClr val="accent2">
                <a:hueOff val="-6890541"/>
                <a:satOff val="-977"/>
                <a:lumOff val="1130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Combine external sector/profession’s perspective with PH training to complete a task, solve a problem, etc.</a:t>
          </a:r>
          <a:endParaRPr lang="en-US" sz="2100" kern="1200" dirty="0"/>
        </a:p>
      </dsp:txBody>
      <dsp:txXfrm>
        <a:off x="53973" y="1272648"/>
        <a:ext cx="5151332" cy="997703"/>
      </dsp:txXfrm>
    </dsp:sp>
    <dsp:sp modelId="{60C52AB7-0693-41FC-BDEA-0FFBD8E31D75}">
      <dsp:nvSpPr>
        <dsp:cNvPr id="0" name=""/>
        <dsp:cNvSpPr/>
      </dsp:nvSpPr>
      <dsp:spPr>
        <a:xfrm>
          <a:off x="0" y="2384805"/>
          <a:ext cx="5259278" cy="1105649"/>
        </a:xfrm>
        <a:prstGeom prst="roundRect">
          <a:avLst/>
        </a:prstGeom>
        <a:gradFill rotWithShape="0">
          <a:gsLst>
            <a:gs pos="0">
              <a:schemeClr val="accent2">
                <a:hueOff val="-13781082"/>
                <a:satOff val="-1955"/>
                <a:lumOff val="22613"/>
                <a:alphaOff val="0"/>
                <a:tint val="98000"/>
                <a:lumMod val="110000"/>
              </a:schemeClr>
            </a:gs>
            <a:gs pos="84000">
              <a:schemeClr val="accent2">
                <a:hueOff val="-13781082"/>
                <a:satOff val="-1955"/>
                <a:lumOff val="2261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Role-playing, where PH students pretend to assume the external sector/profession role, NOT sufficient</a:t>
          </a:r>
          <a:endParaRPr lang="en-US" sz="2100" kern="1200" dirty="0"/>
        </a:p>
      </dsp:txBody>
      <dsp:txXfrm>
        <a:off x="53973" y="2438778"/>
        <a:ext cx="5151332" cy="997703"/>
      </dsp:txXfrm>
    </dsp:sp>
    <dsp:sp modelId="{8CAB18FD-4EA5-459E-9475-8259983CC576}">
      <dsp:nvSpPr>
        <dsp:cNvPr id="0" name=""/>
        <dsp:cNvSpPr/>
      </dsp:nvSpPr>
      <dsp:spPr>
        <a:xfrm>
          <a:off x="0" y="3550935"/>
          <a:ext cx="5259278" cy="1105649"/>
        </a:xfrm>
        <a:prstGeom prst="roundRect">
          <a:avLst/>
        </a:prstGeom>
        <a:gradFill rotWithShape="0">
          <a:gsLst>
            <a:gs pos="0">
              <a:schemeClr val="accent2">
                <a:hueOff val="-20671622"/>
                <a:satOff val="-2932"/>
                <a:lumOff val="33920"/>
                <a:alphaOff val="0"/>
                <a:tint val="98000"/>
                <a:lumMod val="110000"/>
              </a:schemeClr>
            </a:gs>
            <a:gs pos="84000">
              <a:schemeClr val="accent2">
                <a:hueOff val="-20671622"/>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a:t>All activies currently deemed compliant will continue to be acceptable!</a:t>
          </a:r>
          <a:endParaRPr lang="en-US" sz="2100" kern="1200"/>
        </a:p>
      </dsp:txBody>
      <dsp:txXfrm>
        <a:off x="53973" y="3604908"/>
        <a:ext cx="5151332" cy="997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44F12-638C-4BA1-A318-D7FC6BE8CDFC}">
      <dsp:nvSpPr>
        <dsp:cNvPr id="0" name=""/>
        <dsp:cNvSpPr/>
      </dsp:nvSpPr>
      <dsp:spPr>
        <a:xfrm>
          <a:off x="0" y="52545"/>
          <a:ext cx="5259278" cy="1105649"/>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If your FC #21instruction and assessment was already accepted as compliant by CEPH, you can keep it! </a:t>
          </a:r>
        </a:p>
      </dsp:txBody>
      <dsp:txXfrm>
        <a:off x="53973" y="106518"/>
        <a:ext cx="5151332" cy="997703"/>
      </dsp:txXfrm>
    </dsp:sp>
    <dsp:sp modelId="{387637F4-CCB5-4F14-A94E-A14C789D1544}">
      <dsp:nvSpPr>
        <dsp:cNvPr id="0" name=""/>
        <dsp:cNvSpPr/>
      </dsp:nvSpPr>
      <dsp:spPr>
        <a:xfrm>
          <a:off x="0" y="1218675"/>
          <a:ext cx="5259278" cy="1105649"/>
        </a:xfrm>
        <a:prstGeom prst="roundRect">
          <a:avLst/>
        </a:prstGeom>
        <a:gradFill rotWithShape="0">
          <a:gsLst>
            <a:gs pos="0">
              <a:schemeClr val="accent2">
                <a:hueOff val="-6890541"/>
                <a:satOff val="-977"/>
                <a:lumOff val="11307"/>
                <a:alphaOff val="0"/>
                <a:tint val="98000"/>
                <a:lumMod val="110000"/>
              </a:schemeClr>
            </a:gs>
            <a:gs pos="84000">
              <a:schemeClr val="accent2">
                <a:hueOff val="-6890541"/>
                <a:satOff val="-977"/>
                <a:lumOff val="1130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If you want to change your assessment activity for FC 21, you can!</a:t>
          </a:r>
        </a:p>
      </dsp:txBody>
      <dsp:txXfrm>
        <a:off x="53973" y="1272648"/>
        <a:ext cx="5151332" cy="997703"/>
      </dsp:txXfrm>
    </dsp:sp>
    <dsp:sp modelId="{F8897041-3EBA-4C26-867B-2E28C8C1E9E6}">
      <dsp:nvSpPr>
        <dsp:cNvPr id="0" name=""/>
        <dsp:cNvSpPr/>
      </dsp:nvSpPr>
      <dsp:spPr>
        <a:xfrm>
          <a:off x="0" y="2384805"/>
          <a:ext cx="5259278" cy="1105649"/>
        </a:xfrm>
        <a:prstGeom prst="roundRect">
          <a:avLst/>
        </a:prstGeom>
        <a:gradFill rotWithShape="0">
          <a:gsLst>
            <a:gs pos="0">
              <a:schemeClr val="accent2">
                <a:hueOff val="-13781082"/>
                <a:satOff val="-1955"/>
                <a:lumOff val="22613"/>
                <a:alphaOff val="0"/>
                <a:tint val="98000"/>
                <a:lumMod val="110000"/>
              </a:schemeClr>
            </a:gs>
            <a:gs pos="84000">
              <a:schemeClr val="accent2">
                <a:hueOff val="-13781082"/>
                <a:satOff val="-1955"/>
                <a:lumOff val="2261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Sub change form required</a:t>
          </a:r>
          <a:endParaRPr lang="en-US" sz="2800" kern="1200" dirty="0"/>
        </a:p>
      </dsp:txBody>
      <dsp:txXfrm>
        <a:off x="53973" y="2438778"/>
        <a:ext cx="5151332" cy="997703"/>
      </dsp:txXfrm>
    </dsp:sp>
    <dsp:sp modelId="{ACC2B87E-F0C4-4442-9A7D-5D22A022D028}">
      <dsp:nvSpPr>
        <dsp:cNvPr id="0" name=""/>
        <dsp:cNvSpPr/>
      </dsp:nvSpPr>
      <dsp:spPr>
        <a:xfrm>
          <a:off x="0" y="3550935"/>
          <a:ext cx="5259278" cy="1105649"/>
        </a:xfrm>
        <a:prstGeom prst="roundRect">
          <a:avLst/>
        </a:prstGeom>
        <a:gradFill rotWithShape="0">
          <a:gsLst>
            <a:gs pos="0">
              <a:schemeClr val="accent2">
                <a:hueOff val="-20671622"/>
                <a:satOff val="-2932"/>
                <a:lumOff val="33920"/>
                <a:alphaOff val="0"/>
                <a:tint val="98000"/>
                <a:lumMod val="110000"/>
              </a:schemeClr>
            </a:gs>
            <a:gs pos="84000">
              <a:schemeClr val="accent2">
                <a:hueOff val="-20671622"/>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Check in with staff liaison for feedback if unsure</a:t>
          </a:r>
        </a:p>
      </dsp:txBody>
      <dsp:txXfrm>
        <a:off x="53973" y="3604908"/>
        <a:ext cx="5151332" cy="997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24E36-5569-42A6-AA3F-A42C0B9312CE}">
      <dsp:nvSpPr>
        <dsp:cNvPr id="0" name=""/>
        <dsp:cNvSpPr/>
      </dsp:nvSpPr>
      <dsp:spPr>
        <a:xfrm>
          <a:off x="0" y="68483"/>
          <a:ext cx="5387698" cy="98865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Condensed without affecting meaning</a:t>
          </a:r>
          <a:endParaRPr lang="en-US" sz="2600" kern="1200"/>
        </a:p>
      </dsp:txBody>
      <dsp:txXfrm>
        <a:off x="48262" y="116745"/>
        <a:ext cx="5291174" cy="892126"/>
      </dsp:txXfrm>
    </dsp:sp>
    <dsp:sp modelId="{5D309037-1DA1-4675-B62F-9FAF4BA63B5F}">
      <dsp:nvSpPr>
        <dsp:cNvPr id="0" name=""/>
        <dsp:cNvSpPr/>
      </dsp:nvSpPr>
      <dsp:spPr>
        <a:xfrm>
          <a:off x="0" y="1132013"/>
          <a:ext cx="5387698" cy="988650"/>
        </a:xfrm>
        <a:prstGeom prst="roundRect">
          <a:avLst/>
        </a:prstGeom>
        <a:gradFill rotWithShape="0">
          <a:gsLst>
            <a:gs pos="0">
              <a:schemeClr val="accent2">
                <a:hueOff val="-10335811"/>
                <a:satOff val="-1466"/>
                <a:lumOff val="16960"/>
                <a:alphaOff val="0"/>
                <a:tint val="98000"/>
                <a:lumMod val="110000"/>
              </a:schemeClr>
            </a:gs>
            <a:gs pos="84000">
              <a:schemeClr val="accent2">
                <a:hueOff val="-10335811"/>
                <a:satOff val="-1466"/>
                <a:lumOff val="1696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Added footnotes clarifying commonly misunderstood areas</a:t>
          </a:r>
          <a:endParaRPr lang="en-US" sz="2600" kern="1200" dirty="0"/>
        </a:p>
      </dsp:txBody>
      <dsp:txXfrm>
        <a:off x="48262" y="1180275"/>
        <a:ext cx="5291174" cy="892126"/>
      </dsp:txXfrm>
    </dsp:sp>
    <dsp:sp modelId="{E2E121A7-A630-4A8A-A0E5-DB29D3AE642B}">
      <dsp:nvSpPr>
        <dsp:cNvPr id="0" name=""/>
        <dsp:cNvSpPr/>
      </dsp:nvSpPr>
      <dsp:spPr>
        <a:xfrm>
          <a:off x="0" y="2195544"/>
          <a:ext cx="5387698" cy="988650"/>
        </a:xfrm>
        <a:prstGeom prst="roundRect">
          <a:avLst/>
        </a:prstGeom>
        <a:gradFill rotWithShape="0">
          <a:gsLst>
            <a:gs pos="0">
              <a:schemeClr val="accent2">
                <a:hueOff val="-20671622"/>
                <a:satOff val="-2932"/>
                <a:lumOff val="33920"/>
                <a:alphaOff val="0"/>
                <a:tint val="98000"/>
                <a:lumMod val="110000"/>
              </a:schemeClr>
            </a:gs>
            <a:gs pos="84000">
              <a:schemeClr val="accent2">
                <a:hueOff val="-20671622"/>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Our rec for all: download new D2 &amp; D3 templates!</a:t>
          </a:r>
        </a:p>
      </dsp:txBody>
      <dsp:txXfrm>
        <a:off x="48262" y="2243806"/>
        <a:ext cx="5291174" cy="892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2B522-6D89-4496-B7F3-8EC2145C0D9D}">
      <dsp:nvSpPr>
        <dsp:cNvPr id="0" name=""/>
        <dsp:cNvSpPr/>
      </dsp:nvSpPr>
      <dsp:spPr>
        <a:xfrm>
          <a:off x="0" y="483"/>
          <a:ext cx="8179594"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8A2F4-D9B3-419A-A44C-C50DE8233324}">
      <dsp:nvSpPr>
        <dsp:cNvPr id="0" name=""/>
        <dsp:cNvSpPr/>
      </dsp:nvSpPr>
      <dsp:spPr>
        <a:xfrm>
          <a:off x="342277" y="255070"/>
          <a:ext cx="622323" cy="622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386402-266D-475C-9165-B8A6586962D5}">
      <dsp:nvSpPr>
        <dsp:cNvPr id="0" name=""/>
        <dsp:cNvSpPr/>
      </dsp:nvSpPr>
      <dsp:spPr>
        <a:xfrm>
          <a:off x="1306878" y="483"/>
          <a:ext cx="6872715"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1111250">
            <a:lnSpc>
              <a:spcPct val="90000"/>
            </a:lnSpc>
            <a:spcBef>
              <a:spcPct val="0"/>
            </a:spcBef>
            <a:spcAft>
              <a:spcPct val="35000"/>
            </a:spcAft>
            <a:buNone/>
          </a:pPr>
          <a:r>
            <a:rPr lang="en-US" sz="2500" b="0" kern="1200" dirty="0"/>
            <a:t>Must assess individuals within group assignments</a:t>
          </a:r>
          <a:endParaRPr lang="en-US" sz="2500" kern="1200" dirty="0"/>
        </a:p>
      </dsp:txBody>
      <dsp:txXfrm>
        <a:off x="1306878" y="483"/>
        <a:ext cx="6872715" cy="1131496"/>
      </dsp:txXfrm>
    </dsp:sp>
    <dsp:sp modelId="{B0A777ED-26C8-4FCF-BE5C-9D6A4718CEB5}">
      <dsp:nvSpPr>
        <dsp:cNvPr id="0" name=""/>
        <dsp:cNvSpPr/>
      </dsp:nvSpPr>
      <dsp:spPr>
        <a:xfrm>
          <a:off x="0" y="1414854"/>
          <a:ext cx="8179594"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0F477-9E19-45D7-BA95-C33224B605A1}">
      <dsp:nvSpPr>
        <dsp:cNvPr id="0" name=""/>
        <dsp:cNvSpPr/>
      </dsp:nvSpPr>
      <dsp:spPr>
        <a:xfrm>
          <a:off x="342277" y="1669440"/>
          <a:ext cx="622323" cy="622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AD2370-CE6D-467E-A359-2455A9FB362F}">
      <dsp:nvSpPr>
        <dsp:cNvPr id="0" name=""/>
        <dsp:cNvSpPr/>
      </dsp:nvSpPr>
      <dsp:spPr>
        <a:xfrm>
          <a:off x="1306878" y="1414854"/>
          <a:ext cx="6872715"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1111250">
            <a:lnSpc>
              <a:spcPct val="90000"/>
            </a:lnSpc>
            <a:spcBef>
              <a:spcPct val="0"/>
            </a:spcBef>
            <a:spcAft>
              <a:spcPct val="35000"/>
            </a:spcAft>
            <a:buNone/>
          </a:pPr>
          <a:r>
            <a:rPr lang="en-US" sz="2500" b="0" kern="1200"/>
            <a:t>Must be assessed prior to MPH ILE &amp; not primarily through individual internships </a:t>
          </a:r>
          <a:endParaRPr lang="en-US" sz="2500" kern="1200"/>
        </a:p>
      </dsp:txBody>
      <dsp:txXfrm>
        <a:off x="1306878" y="1414854"/>
        <a:ext cx="6872715" cy="1131496"/>
      </dsp:txXfrm>
    </dsp:sp>
    <dsp:sp modelId="{5F19B59D-FE6B-442D-AA82-ABBF1012D349}">
      <dsp:nvSpPr>
        <dsp:cNvPr id="0" name=""/>
        <dsp:cNvSpPr/>
      </dsp:nvSpPr>
      <dsp:spPr>
        <a:xfrm>
          <a:off x="0" y="2829224"/>
          <a:ext cx="8179594"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EDA4B-C094-4E0B-9AE6-6B9AD54E30EE}">
      <dsp:nvSpPr>
        <dsp:cNvPr id="0" name=""/>
        <dsp:cNvSpPr/>
      </dsp:nvSpPr>
      <dsp:spPr>
        <a:xfrm>
          <a:off x="342277" y="3083811"/>
          <a:ext cx="622323" cy="62232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1FE7D8-9C75-4FD9-A342-BB533E1D7AAE}">
      <dsp:nvSpPr>
        <dsp:cNvPr id="0" name=""/>
        <dsp:cNvSpPr/>
      </dsp:nvSpPr>
      <dsp:spPr>
        <a:xfrm>
          <a:off x="1306878" y="2829224"/>
          <a:ext cx="6872715"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1111250">
            <a:lnSpc>
              <a:spcPct val="90000"/>
            </a:lnSpc>
            <a:spcBef>
              <a:spcPct val="0"/>
            </a:spcBef>
            <a:spcAft>
              <a:spcPct val="35000"/>
            </a:spcAft>
            <a:buNone/>
          </a:pPr>
          <a:r>
            <a:rPr lang="en-US" sz="2500" b="0" kern="1200" dirty="0"/>
            <a:t>Expectations on documentation in ERF (i.e., may need more than the syllabus)</a:t>
          </a:r>
          <a:endParaRPr lang="en-US" sz="2500" kern="1200" dirty="0"/>
        </a:p>
      </dsp:txBody>
      <dsp:txXfrm>
        <a:off x="1306878" y="2829224"/>
        <a:ext cx="6872715" cy="11314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F33FD-F72E-49C9-A3A5-14EE64C14C56}">
      <dsp:nvSpPr>
        <dsp:cNvPr id="0" name=""/>
        <dsp:cNvSpPr/>
      </dsp:nvSpPr>
      <dsp:spPr>
        <a:xfrm>
          <a:off x="0" y="2221670"/>
          <a:ext cx="8272463" cy="145656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If unit doesn’t define uniform requirements to achieve this depth, concentration is “individually defined” </a:t>
          </a:r>
          <a:endParaRPr lang="en-US" sz="2400" kern="1200" dirty="0"/>
        </a:p>
      </dsp:txBody>
      <dsp:txXfrm>
        <a:off x="0" y="2221670"/>
        <a:ext cx="8272463" cy="786546"/>
      </dsp:txXfrm>
    </dsp:sp>
    <dsp:sp modelId="{15A4015D-A736-401C-905A-DAB02CAFEEAD}">
      <dsp:nvSpPr>
        <dsp:cNvPr id="0" name=""/>
        <dsp:cNvSpPr/>
      </dsp:nvSpPr>
      <dsp:spPr>
        <a:xfrm>
          <a:off x="0" y="2977426"/>
          <a:ext cx="8272463" cy="670021"/>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Advisor &amp; student identify courses, comps &amp; assessments for individual student’s plan of study</a:t>
          </a:r>
          <a:endParaRPr lang="en-US" sz="2300" kern="1200" dirty="0"/>
        </a:p>
      </dsp:txBody>
      <dsp:txXfrm>
        <a:off x="0" y="2977426"/>
        <a:ext cx="8272463" cy="670021"/>
      </dsp:txXfrm>
    </dsp:sp>
    <dsp:sp modelId="{4E113984-66E9-4D22-824F-C31ED2BC3766}">
      <dsp:nvSpPr>
        <dsp:cNvPr id="0" name=""/>
        <dsp:cNvSpPr/>
      </dsp:nvSpPr>
      <dsp:spPr>
        <a:xfrm rot="10800000">
          <a:off x="0" y="1658"/>
          <a:ext cx="8272463" cy="2240201"/>
        </a:xfrm>
        <a:prstGeom prst="upArrowCallout">
          <a:avLst/>
        </a:prstGeom>
        <a:solidFill>
          <a:schemeClr val="accent2">
            <a:hueOff val="-20671622"/>
            <a:satOff val="-2932"/>
            <a:lumOff val="339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Offering a concentration signals that students complete sufficient depth of coursework to warrant awarding a degree in the designated field (~9 credits)</a:t>
          </a:r>
          <a:endParaRPr lang="en-US" sz="2400" kern="1200" dirty="0"/>
        </a:p>
      </dsp:txBody>
      <dsp:txXfrm rot="10800000">
        <a:off x="0" y="1658"/>
        <a:ext cx="8272463" cy="14556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57B6F-1258-4A71-8995-02D3ADF7461C}" type="datetimeFigureOut">
              <a:rPr lang="en-US" smtClean="0"/>
              <a:t>10/14/2021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E2C82-B256-4A2D-8B7B-5FC77B42DD21}" type="slidenum">
              <a:rPr lang="en-US" smtClean="0"/>
              <a:t>‹#›</a:t>
            </a:fld>
            <a:endParaRPr lang="en-US"/>
          </a:p>
        </p:txBody>
      </p:sp>
    </p:spTree>
    <p:extLst>
      <p:ext uri="{BB962C8B-B14F-4D97-AF65-F5344CB8AC3E}">
        <p14:creationId xmlns:p14="http://schemas.microsoft.com/office/powerpoint/2010/main" val="373372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880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13</a:t>
            </a:fld>
            <a:endParaRPr lang="en-US"/>
          </a:p>
        </p:txBody>
      </p:sp>
    </p:spTree>
    <p:extLst>
      <p:ext uri="{BB962C8B-B14F-4D97-AF65-F5344CB8AC3E}">
        <p14:creationId xmlns:p14="http://schemas.microsoft.com/office/powerpoint/2010/main" val="343518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14</a:t>
            </a:fld>
            <a:endParaRPr lang="en-US"/>
          </a:p>
        </p:txBody>
      </p:sp>
    </p:spTree>
    <p:extLst>
      <p:ext uri="{BB962C8B-B14F-4D97-AF65-F5344CB8AC3E}">
        <p14:creationId xmlns:p14="http://schemas.microsoft.com/office/powerpoint/2010/main" val="2489366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15</a:t>
            </a:fld>
            <a:endParaRPr lang="en-US"/>
          </a:p>
        </p:txBody>
      </p:sp>
    </p:spTree>
    <p:extLst>
      <p:ext uri="{BB962C8B-B14F-4D97-AF65-F5344CB8AC3E}">
        <p14:creationId xmlns:p14="http://schemas.microsoft.com/office/powerpoint/2010/main" val="329478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16</a:t>
            </a:fld>
            <a:endParaRPr lang="en-US"/>
          </a:p>
        </p:txBody>
      </p:sp>
    </p:spTree>
    <p:extLst>
      <p:ext uri="{BB962C8B-B14F-4D97-AF65-F5344CB8AC3E}">
        <p14:creationId xmlns:p14="http://schemas.microsoft.com/office/powerpoint/2010/main" val="377362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17</a:t>
            </a:fld>
            <a:endParaRPr lang="en-US"/>
          </a:p>
        </p:txBody>
      </p:sp>
    </p:spTree>
    <p:extLst>
      <p:ext uri="{BB962C8B-B14F-4D97-AF65-F5344CB8AC3E}">
        <p14:creationId xmlns:p14="http://schemas.microsoft.com/office/powerpoint/2010/main" val="239536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20</a:t>
            </a:fld>
            <a:endParaRPr lang="en-US"/>
          </a:p>
        </p:txBody>
      </p:sp>
    </p:spTree>
    <p:extLst>
      <p:ext uri="{BB962C8B-B14F-4D97-AF65-F5344CB8AC3E}">
        <p14:creationId xmlns:p14="http://schemas.microsoft.com/office/powerpoint/2010/main" val="145830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21</a:t>
            </a:fld>
            <a:endParaRPr lang="en-US"/>
          </a:p>
        </p:txBody>
      </p:sp>
    </p:spTree>
    <p:extLst>
      <p:ext uri="{BB962C8B-B14F-4D97-AF65-F5344CB8AC3E}">
        <p14:creationId xmlns:p14="http://schemas.microsoft.com/office/powerpoint/2010/main" val="155638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751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27</a:t>
            </a:fld>
            <a:endParaRPr lang="en-US"/>
          </a:p>
        </p:txBody>
      </p:sp>
    </p:spTree>
    <p:extLst>
      <p:ext uri="{BB962C8B-B14F-4D97-AF65-F5344CB8AC3E}">
        <p14:creationId xmlns:p14="http://schemas.microsoft.com/office/powerpoint/2010/main" val="168953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28</a:t>
            </a:fld>
            <a:endParaRPr lang="en-US"/>
          </a:p>
        </p:txBody>
      </p:sp>
    </p:spTree>
    <p:extLst>
      <p:ext uri="{BB962C8B-B14F-4D97-AF65-F5344CB8AC3E}">
        <p14:creationId xmlns:p14="http://schemas.microsoft.com/office/powerpoint/2010/main" val="252945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75D7F8-D1AE-4760-AEF7-F89E38E7B620}" type="slidenum">
              <a:rPr lang="en-US" smtClean="0"/>
              <a:pPr/>
              <a:t>2</a:t>
            </a:fld>
            <a:endParaRPr lang="en-US"/>
          </a:p>
        </p:txBody>
      </p:sp>
    </p:spTree>
    <p:extLst>
      <p:ext uri="{BB962C8B-B14F-4D97-AF65-F5344CB8AC3E}">
        <p14:creationId xmlns:p14="http://schemas.microsoft.com/office/powerpoint/2010/main" val="28349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29</a:t>
            </a:fld>
            <a:endParaRPr lang="en-US"/>
          </a:p>
        </p:txBody>
      </p:sp>
    </p:spTree>
    <p:extLst>
      <p:ext uri="{BB962C8B-B14F-4D97-AF65-F5344CB8AC3E}">
        <p14:creationId xmlns:p14="http://schemas.microsoft.com/office/powerpoint/2010/main" val="237082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30</a:t>
            </a:fld>
            <a:endParaRPr lang="en-US"/>
          </a:p>
        </p:txBody>
      </p:sp>
    </p:spTree>
    <p:extLst>
      <p:ext uri="{BB962C8B-B14F-4D97-AF65-F5344CB8AC3E}">
        <p14:creationId xmlns:p14="http://schemas.microsoft.com/office/powerpoint/2010/main" val="373509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31</a:t>
            </a:fld>
            <a:endParaRPr lang="en-US"/>
          </a:p>
        </p:txBody>
      </p:sp>
    </p:spTree>
    <p:extLst>
      <p:ext uri="{BB962C8B-B14F-4D97-AF65-F5344CB8AC3E}">
        <p14:creationId xmlns:p14="http://schemas.microsoft.com/office/powerpoint/2010/main" val="52106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32</a:t>
            </a:fld>
            <a:endParaRPr lang="en-US"/>
          </a:p>
        </p:txBody>
      </p:sp>
    </p:spTree>
    <p:extLst>
      <p:ext uri="{BB962C8B-B14F-4D97-AF65-F5344CB8AC3E}">
        <p14:creationId xmlns:p14="http://schemas.microsoft.com/office/powerpoint/2010/main" val="2197940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33</a:t>
            </a:fld>
            <a:endParaRPr lang="en-US"/>
          </a:p>
        </p:txBody>
      </p:sp>
    </p:spTree>
    <p:extLst>
      <p:ext uri="{BB962C8B-B14F-4D97-AF65-F5344CB8AC3E}">
        <p14:creationId xmlns:p14="http://schemas.microsoft.com/office/powerpoint/2010/main" val="2409328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34</a:t>
            </a:fld>
            <a:endParaRPr lang="en-US"/>
          </a:p>
        </p:txBody>
      </p:sp>
    </p:spTree>
    <p:extLst>
      <p:ext uri="{BB962C8B-B14F-4D97-AF65-F5344CB8AC3E}">
        <p14:creationId xmlns:p14="http://schemas.microsoft.com/office/powerpoint/2010/main" val="2008335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35</a:t>
            </a:fld>
            <a:endParaRPr lang="en-US"/>
          </a:p>
        </p:txBody>
      </p:sp>
    </p:spTree>
    <p:extLst>
      <p:ext uri="{BB962C8B-B14F-4D97-AF65-F5344CB8AC3E}">
        <p14:creationId xmlns:p14="http://schemas.microsoft.com/office/powerpoint/2010/main" val="149066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36</a:t>
            </a:fld>
            <a:endParaRPr lang="en-US"/>
          </a:p>
        </p:txBody>
      </p:sp>
    </p:spTree>
    <p:extLst>
      <p:ext uri="{BB962C8B-B14F-4D97-AF65-F5344CB8AC3E}">
        <p14:creationId xmlns:p14="http://schemas.microsoft.com/office/powerpoint/2010/main" val="1654641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37</a:t>
            </a:fld>
            <a:endParaRPr lang="en-US"/>
          </a:p>
        </p:txBody>
      </p:sp>
    </p:spTree>
    <p:extLst>
      <p:ext uri="{BB962C8B-B14F-4D97-AF65-F5344CB8AC3E}">
        <p14:creationId xmlns:p14="http://schemas.microsoft.com/office/powerpoint/2010/main" val="3270002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38</a:t>
            </a:fld>
            <a:endParaRPr lang="en-US"/>
          </a:p>
        </p:txBody>
      </p:sp>
    </p:spTree>
    <p:extLst>
      <p:ext uri="{BB962C8B-B14F-4D97-AF65-F5344CB8AC3E}">
        <p14:creationId xmlns:p14="http://schemas.microsoft.com/office/powerpoint/2010/main" val="95526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369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39</a:t>
            </a:fld>
            <a:endParaRPr lang="en-US"/>
          </a:p>
        </p:txBody>
      </p:sp>
    </p:spTree>
    <p:extLst>
      <p:ext uri="{BB962C8B-B14F-4D97-AF65-F5344CB8AC3E}">
        <p14:creationId xmlns:p14="http://schemas.microsoft.com/office/powerpoint/2010/main" val="1479809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42</a:t>
            </a:fld>
            <a:endParaRPr lang="en-US"/>
          </a:p>
        </p:txBody>
      </p:sp>
    </p:spTree>
    <p:extLst>
      <p:ext uri="{BB962C8B-B14F-4D97-AF65-F5344CB8AC3E}">
        <p14:creationId xmlns:p14="http://schemas.microsoft.com/office/powerpoint/2010/main" val="1370075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657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45</a:t>
            </a:fld>
            <a:endParaRPr lang="en-US"/>
          </a:p>
        </p:txBody>
      </p:sp>
    </p:spTree>
    <p:extLst>
      <p:ext uri="{BB962C8B-B14F-4D97-AF65-F5344CB8AC3E}">
        <p14:creationId xmlns:p14="http://schemas.microsoft.com/office/powerpoint/2010/main" val="355850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83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8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71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7</a:t>
            </a:fld>
            <a:endParaRPr lang="en-US"/>
          </a:p>
        </p:txBody>
      </p:sp>
    </p:spTree>
    <p:extLst>
      <p:ext uri="{BB962C8B-B14F-4D97-AF65-F5344CB8AC3E}">
        <p14:creationId xmlns:p14="http://schemas.microsoft.com/office/powerpoint/2010/main" val="7090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3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10</a:t>
            </a:fld>
            <a:endParaRPr lang="en-US"/>
          </a:p>
        </p:txBody>
      </p:sp>
    </p:spTree>
    <p:extLst>
      <p:ext uri="{BB962C8B-B14F-4D97-AF65-F5344CB8AC3E}">
        <p14:creationId xmlns:p14="http://schemas.microsoft.com/office/powerpoint/2010/main" val="292978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11</a:t>
            </a:fld>
            <a:endParaRPr lang="en-US"/>
          </a:p>
        </p:txBody>
      </p:sp>
    </p:spTree>
    <p:extLst>
      <p:ext uri="{BB962C8B-B14F-4D97-AF65-F5344CB8AC3E}">
        <p14:creationId xmlns:p14="http://schemas.microsoft.com/office/powerpoint/2010/main" val="1614506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8092" y="3421626"/>
            <a:ext cx="8240108" cy="2536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8092" y="3085765"/>
            <a:ext cx="8240108" cy="1504844"/>
          </a:xfrm>
          <a:effectLst/>
        </p:spPr>
        <p:txBody>
          <a:bodyPr anchor="b">
            <a:normAutofit/>
          </a:bodyPr>
          <a:lstStyle>
            <a:lvl1pPr>
              <a:defRPr sz="4000" b="0" cap="none" spc="0">
                <a:ln>
                  <a:noFill/>
                </a:ln>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48092" y="4590611"/>
            <a:ext cx="8240108" cy="590321"/>
          </a:xfrm>
        </p:spPr>
        <p:txBody>
          <a:bodyPr anchor="t">
            <a:normAutofit/>
          </a:bodyPr>
          <a:lstStyle>
            <a:lvl1pPr marL="0" indent="0" algn="l">
              <a:buNone/>
              <a:defRPr sz="2400" b="0" cap="none" spc="0">
                <a:ln>
                  <a:noFill/>
                </a:ln>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2800" y="1228542"/>
            <a:ext cx="5926765" cy="1079807"/>
          </a:xfrm>
          <a:prstGeom prst="rect">
            <a:avLst/>
          </a:prstGeom>
        </p:spPr>
      </p:pic>
    </p:spTree>
    <p:extLst>
      <p:ext uri="{BB962C8B-B14F-4D97-AF65-F5344CB8AC3E}">
        <p14:creationId xmlns:p14="http://schemas.microsoft.com/office/powerpoint/2010/main" val="261170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7989752" cy="566738"/>
          </a:xfrm>
        </p:spPr>
        <p:txBody>
          <a:bodyPr anchor="b">
            <a:normAutofit/>
          </a:bodyPr>
          <a:lstStyle>
            <a:lvl1pPr algn="l">
              <a:defRPr sz="24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448094"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8"/>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65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191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47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8092" y="3421626"/>
            <a:ext cx="8240108" cy="2536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8092" y="3085765"/>
            <a:ext cx="8240108" cy="1504844"/>
          </a:xfrm>
          <a:effectLst/>
        </p:spPr>
        <p:txBody>
          <a:bodyPr anchor="b">
            <a:normAutofit/>
          </a:bodyPr>
          <a:lstStyle>
            <a:lvl1pPr>
              <a:defRPr sz="4000" b="0" cap="none" spc="0">
                <a:ln>
                  <a:noFill/>
                </a:ln>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48092" y="4590611"/>
            <a:ext cx="8240108" cy="590321"/>
          </a:xfrm>
        </p:spPr>
        <p:txBody>
          <a:bodyPr anchor="t">
            <a:normAutofit/>
          </a:bodyPr>
          <a:lstStyle>
            <a:lvl1pPr marL="0" indent="0" algn="l">
              <a:buNone/>
              <a:defRPr sz="2400" b="0" cap="none" spc="0">
                <a:ln>
                  <a:noFill/>
                </a:ln>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800" y="1228542"/>
            <a:ext cx="5926765" cy="1079807"/>
          </a:xfrm>
          <a:prstGeom prst="rect">
            <a:avLst/>
          </a:prstGeom>
        </p:spPr>
      </p:pic>
    </p:spTree>
    <p:extLst>
      <p:ext uri="{BB962C8B-B14F-4D97-AF65-F5344CB8AC3E}">
        <p14:creationId xmlns:p14="http://schemas.microsoft.com/office/powerpoint/2010/main" val="257158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581193" y="2228005"/>
            <a:ext cx="7989752" cy="3630795"/>
          </a:xfrm>
        </p:spPr>
        <p:txBody>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01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7" y="514197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36573"/>
            <a:ext cx="7989751" cy="1504844"/>
          </a:xfrm>
        </p:spPr>
        <p:txBody>
          <a:bodyPr anchor="b">
            <a:normAutofit/>
          </a:bodyPr>
          <a:lstStyle>
            <a:lvl1pPr algn="l">
              <a:defRPr sz="36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b="0" cap="none" spc="0">
                <a:ln w="0"/>
                <a:solidFill>
                  <a:schemeClr val="accent1"/>
                </a:solidFill>
                <a:effectLst>
                  <a:outerShdw blurRad="38100" dist="25400" dir="5400000" algn="ctr" rotWithShape="0">
                    <a:srgbClr val="6E747A">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6682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sz="half" idx="1"/>
          </p:nvPr>
        </p:nvSpPr>
        <p:spPr>
          <a:xfrm>
            <a:off x="581193" y="2228004"/>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375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3" y="2926053"/>
            <a:ext cx="3899527"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926053"/>
            <a:ext cx="3907662"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097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2445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657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581193" y="2228005"/>
            <a:ext cx="7989752" cy="3630795"/>
          </a:xfrm>
        </p:spPr>
        <p:txBody>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33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165600" y="5756400"/>
            <a:ext cx="1900800" cy="90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48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52647"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3" y="5262296"/>
            <a:ext cx="3536625" cy="689514"/>
          </a:xfrm>
        </p:spPr>
        <p:txBody>
          <a:bodyPr anchor="ctr"/>
          <a:lstStyle>
            <a:lvl1pPr algn="l">
              <a:defRPr sz="2000"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8" y="5262297"/>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12"/>
          </p:nvPr>
        </p:nvSpPr>
        <p:spPr>
          <a:xfrm>
            <a:off x="7800477" y="6056938"/>
            <a:ext cx="770468"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9401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7989752" cy="566738"/>
          </a:xfrm>
        </p:spPr>
        <p:txBody>
          <a:bodyPr anchor="b">
            <a:normAutofit/>
          </a:bodyPr>
          <a:lstStyle>
            <a:lvl1pPr algn="l">
              <a:defRPr sz="24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448094"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8"/>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324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0748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304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7" y="514197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36573"/>
            <a:ext cx="7989751" cy="1504844"/>
          </a:xfrm>
        </p:spPr>
        <p:txBody>
          <a:bodyPr anchor="b">
            <a:normAutofit/>
          </a:bodyPr>
          <a:lstStyle>
            <a:lvl1pPr algn="l">
              <a:defRPr sz="36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b="0" cap="none" spc="0">
                <a:ln w="0"/>
                <a:solidFill>
                  <a:schemeClr val="accent1"/>
                </a:solidFill>
                <a:effectLst>
                  <a:outerShdw blurRad="38100" dist="25400" dir="5400000" algn="ctr" rotWithShape="0">
                    <a:srgbClr val="6E747A">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0673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sz="half" idx="1"/>
          </p:nvPr>
        </p:nvSpPr>
        <p:spPr>
          <a:xfrm>
            <a:off x="581193" y="2228004"/>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23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3" y="2926053"/>
            <a:ext cx="3899527"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926053"/>
            <a:ext cx="3907662"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56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707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023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165600" y="5756400"/>
            <a:ext cx="1900800" cy="90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26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52647"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3" y="5262296"/>
            <a:ext cx="3536625" cy="689514"/>
          </a:xfrm>
        </p:spPr>
        <p:txBody>
          <a:bodyPr anchor="ctr"/>
          <a:lstStyle>
            <a:lvl1pPr algn="l">
              <a:defRPr sz="2000"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8" y="5262297"/>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12"/>
          </p:nvPr>
        </p:nvSpPr>
        <p:spPr>
          <a:xfrm>
            <a:off x="7800477" y="6056938"/>
            <a:ext cx="770468"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687476"/>
            <a:ext cx="7989752" cy="1083329"/>
          </a:xfrm>
          <a:prstGeom prst="rect">
            <a:avLst/>
          </a:prstGeom>
        </p:spPr>
        <p:txBody>
          <a:bodyPr vert="horz" lIns="91440" tIns="45720" rIns="91440" bIns="45720" rtlCol="0" anchor="ctr">
            <a:normAutofit/>
          </a:bodyPr>
          <a:lstStyle/>
          <a:p>
            <a:r>
              <a:rPr lang="en-US" dirty="0"/>
              <a:t>Master Slides</a:t>
            </a:r>
          </a:p>
        </p:txBody>
      </p:sp>
      <p:sp>
        <p:nvSpPr>
          <p:cNvPr id="3" name="Text Placeholder 2"/>
          <p:cNvSpPr>
            <a:spLocks noGrp="1"/>
          </p:cNvSpPr>
          <p:nvPr>
            <p:ph type="body" idx="1"/>
          </p:nvPr>
        </p:nvSpPr>
        <p:spPr>
          <a:xfrm>
            <a:off x="581193" y="1908952"/>
            <a:ext cx="7989752" cy="413184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5"/>
          <p:cNvSpPr>
            <a:spLocks noGrp="1"/>
          </p:cNvSpPr>
          <p:nvPr>
            <p:ph type="sldNum" sz="quarter" idx="4"/>
          </p:nvPr>
        </p:nvSpPr>
        <p:spPr>
          <a:xfrm>
            <a:off x="7800477" y="6056938"/>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2"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81193" y="6051462"/>
            <a:ext cx="889803" cy="332876"/>
          </a:xfrm>
          <a:prstGeom prst="rect">
            <a:avLst/>
          </a:prstGeom>
        </p:spPr>
      </p:pic>
    </p:spTree>
    <p:extLst>
      <p:ext uri="{BB962C8B-B14F-4D97-AF65-F5344CB8AC3E}">
        <p14:creationId xmlns:p14="http://schemas.microsoft.com/office/powerpoint/2010/main" val="2795966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457200" rtl="0" eaLnBrk="1" latinLnBrk="0" hangingPunct="1">
        <a:spcBef>
          <a:spcPct val="0"/>
        </a:spcBef>
        <a:buNone/>
        <a:defRPr sz="3600" b="0" kern="1200" cap="none" spc="0">
          <a:ln>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800" b="0" kern="1200" cap="none" spc="0">
          <a:ln>
            <a:noFill/>
          </a:ln>
          <a:solidFill>
            <a:schemeClr val="tx1"/>
          </a:solidFill>
          <a:effectLst/>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600" b="0" kern="1200" cap="none" spc="0">
          <a:ln>
            <a:noFill/>
          </a:ln>
          <a:solidFill>
            <a:schemeClr val="tx1"/>
          </a:solidFill>
          <a:effectLst/>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687476"/>
            <a:ext cx="7989752" cy="1083329"/>
          </a:xfrm>
          <a:prstGeom prst="rect">
            <a:avLst/>
          </a:prstGeom>
        </p:spPr>
        <p:txBody>
          <a:bodyPr vert="horz" lIns="91440" tIns="45720" rIns="91440" bIns="45720" rtlCol="0" anchor="ctr">
            <a:normAutofit/>
          </a:bodyPr>
          <a:lstStyle/>
          <a:p>
            <a:r>
              <a:rPr lang="en-US" dirty="0"/>
              <a:t>Master Slides</a:t>
            </a:r>
          </a:p>
        </p:txBody>
      </p:sp>
      <p:sp>
        <p:nvSpPr>
          <p:cNvPr id="3" name="Text Placeholder 2"/>
          <p:cNvSpPr>
            <a:spLocks noGrp="1"/>
          </p:cNvSpPr>
          <p:nvPr>
            <p:ph type="body" idx="1"/>
          </p:nvPr>
        </p:nvSpPr>
        <p:spPr>
          <a:xfrm>
            <a:off x="581193" y="1908952"/>
            <a:ext cx="7989752" cy="413184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5"/>
          <p:cNvSpPr>
            <a:spLocks noGrp="1"/>
          </p:cNvSpPr>
          <p:nvPr>
            <p:ph type="sldNum" sz="quarter" idx="4"/>
          </p:nvPr>
        </p:nvSpPr>
        <p:spPr>
          <a:xfrm>
            <a:off x="7800477" y="6056938"/>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2"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1193" y="6051462"/>
            <a:ext cx="889803" cy="332876"/>
          </a:xfrm>
          <a:prstGeom prst="rect">
            <a:avLst/>
          </a:prstGeom>
        </p:spPr>
      </p:pic>
    </p:spTree>
    <p:extLst>
      <p:ext uri="{BB962C8B-B14F-4D97-AF65-F5344CB8AC3E}">
        <p14:creationId xmlns:p14="http://schemas.microsoft.com/office/powerpoint/2010/main" val="8146053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457200" rtl="0" eaLnBrk="1" latinLnBrk="0" hangingPunct="1">
        <a:spcBef>
          <a:spcPct val="0"/>
        </a:spcBef>
        <a:buNone/>
        <a:defRPr sz="3600" b="0" kern="1200" cap="none" spc="0">
          <a:ln>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800" b="0" kern="1200" cap="none" spc="0">
          <a:ln>
            <a:noFill/>
          </a:ln>
          <a:solidFill>
            <a:schemeClr val="tx1"/>
          </a:solidFill>
          <a:effectLst/>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600" b="0" kern="1200" cap="none" spc="0">
          <a:ln>
            <a:noFill/>
          </a:ln>
          <a:solidFill>
            <a:schemeClr val="tx1"/>
          </a:solidFill>
          <a:effectLst/>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ceph.org/documents/297/2021.Criteria.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eph.org/documents/297/2021.Criteria.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58.sv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8656-4E13-4241-99AB-297E54BB7AB4}"/>
              </a:ext>
            </a:extLst>
          </p:cNvPr>
          <p:cNvSpPr>
            <a:spLocks noGrp="1"/>
          </p:cNvSpPr>
          <p:nvPr>
            <p:ph type="ctrTitle"/>
          </p:nvPr>
        </p:nvSpPr>
        <p:spPr/>
        <p:txBody>
          <a:bodyPr/>
          <a:lstStyle/>
          <a:p>
            <a:r>
              <a:rPr lang="en-US" dirty="0"/>
              <a:t>Thank you for joining us</a:t>
            </a:r>
          </a:p>
        </p:txBody>
      </p:sp>
      <p:sp>
        <p:nvSpPr>
          <p:cNvPr id="3" name="Subtitle 2">
            <a:extLst>
              <a:ext uri="{FF2B5EF4-FFF2-40B4-BE49-F238E27FC236}">
                <a16:creationId xmlns:a16="http://schemas.microsoft.com/office/drawing/2014/main" id="{67F90110-BEF8-46E7-BBCC-940CFD1FA805}"/>
              </a:ext>
            </a:extLst>
          </p:cNvPr>
          <p:cNvSpPr>
            <a:spLocks noGrp="1"/>
          </p:cNvSpPr>
          <p:nvPr>
            <p:ph type="subTitle" idx="1"/>
          </p:nvPr>
        </p:nvSpPr>
        <p:spPr/>
        <p:txBody>
          <a:bodyPr/>
          <a:lstStyle/>
          <a:p>
            <a:r>
              <a:rPr lang="en-US" dirty="0"/>
              <a:t>The webinar will begin soon!</a:t>
            </a:r>
          </a:p>
        </p:txBody>
      </p:sp>
    </p:spTree>
    <p:extLst>
      <p:ext uri="{BB962C8B-B14F-4D97-AF65-F5344CB8AC3E}">
        <p14:creationId xmlns:p14="http://schemas.microsoft.com/office/powerpoint/2010/main" val="148484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9144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862" y="5141974"/>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231C27B-58E6-4355-9446-78E7B06A1A30}"/>
              </a:ext>
            </a:extLst>
          </p:cNvPr>
          <p:cNvSpPr>
            <a:spLocks noGrp="1"/>
          </p:cNvSpPr>
          <p:nvPr>
            <p:ph type="title"/>
          </p:nvPr>
        </p:nvSpPr>
        <p:spPr>
          <a:xfrm>
            <a:off x="435894" y="5264487"/>
            <a:ext cx="8272212" cy="718870"/>
          </a:xfrm>
        </p:spPr>
        <p:txBody>
          <a:bodyPr>
            <a:normAutofit/>
          </a:bodyPr>
          <a:lstStyle/>
          <a:p>
            <a:r>
              <a:rPr lang="en-US" dirty="0">
                <a:solidFill>
                  <a:srgbClr val="FFFEFF"/>
                </a:solidFill>
              </a:rPr>
              <a:t>Implementation: accredited units</a:t>
            </a:r>
          </a:p>
        </p:txBody>
      </p:sp>
      <p:sp>
        <p:nvSpPr>
          <p:cNvPr id="9" name="Rectangle 3">
            <a:hlinkClick r:id="rId3"/>
            <a:extLst>
              <a:ext uri="{FF2B5EF4-FFF2-40B4-BE49-F238E27FC236}">
                <a16:creationId xmlns:a16="http://schemas.microsoft.com/office/drawing/2014/main" id="{3DED0763-3226-423F-B1E5-1EDA5ABF8488}"/>
              </a:ext>
            </a:extLst>
          </p:cNvPr>
          <p:cNvSpPr>
            <a:spLocks noChangeArrowheads="1"/>
          </p:cNvSpPr>
          <p:nvPr/>
        </p:nvSpPr>
        <p:spPr bwMode="auto">
          <a:xfrm>
            <a:off x="1938338" y="2168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ontent Placeholder 7">
            <a:extLst>
              <a:ext uri="{FF2B5EF4-FFF2-40B4-BE49-F238E27FC236}">
                <a16:creationId xmlns:a16="http://schemas.microsoft.com/office/drawing/2014/main" id="{750696BA-6F37-4361-97CD-8761323D102E}"/>
              </a:ext>
            </a:extLst>
          </p:cNvPr>
          <p:cNvGraphicFramePr>
            <a:graphicFrameLocks noGrp="1"/>
          </p:cNvGraphicFramePr>
          <p:nvPr>
            <p:ph idx="1"/>
            <p:extLst>
              <p:ext uri="{D42A27DB-BD31-4B8C-83A1-F6EECF244321}">
                <p14:modId xmlns:p14="http://schemas.microsoft.com/office/powerpoint/2010/main" val="1972722679"/>
              </p:ext>
            </p:extLst>
          </p:nvPr>
        </p:nvGraphicFramePr>
        <p:xfrm>
          <a:off x="1066363" y="1195223"/>
          <a:ext cx="7007141" cy="2800857"/>
        </p:xfrm>
        <a:graphic>
          <a:graphicData uri="http://schemas.openxmlformats.org/drawingml/2006/table">
            <a:tbl>
              <a:tblPr firstRow="1" firstCol="1" bandRow="1"/>
              <a:tblGrid>
                <a:gridCol w="3008973">
                  <a:extLst>
                    <a:ext uri="{9D8B030D-6E8A-4147-A177-3AD203B41FA5}">
                      <a16:colId xmlns:a16="http://schemas.microsoft.com/office/drawing/2014/main" val="3580611561"/>
                    </a:ext>
                  </a:extLst>
                </a:gridCol>
                <a:gridCol w="3998168">
                  <a:extLst>
                    <a:ext uri="{9D8B030D-6E8A-4147-A177-3AD203B41FA5}">
                      <a16:colId xmlns:a16="http://schemas.microsoft.com/office/drawing/2014/main" val="1013216154"/>
                    </a:ext>
                  </a:extLst>
                </a:gridCol>
              </a:tblGrid>
              <a:tr h="366672">
                <a:tc>
                  <a:txBody>
                    <a:bodyPr/>
                    <a:lstStyle/>
                    <a:p>
                      <a:pPr marL="0" marR="0" algn="ctr" fontAlgn="t">
                        <a:lnSpc>
                          <a:spcPct val="107000"/>
                        </a:lnSpc>
                        <a:spcBef>
                          <a:spcPts val="0"/>
                        </a:spcBef>
                        <a:spcAft>
                          <a:spcPts val="0"/>
                        </a:spcAft>
                      </a:pPr>
                      <a:r>
                        <a:rPr lang="en-US" sz="3200" b="1" i="0" u="none" strike="noStrike">
                          <a:effectLst/>
                          <a:latin typeface="Calibri" panose="020F0502020204030204" pitchFamily="34" charset="0"/>
                          <a:cs typeface="Times New Roman" panose="02020603050405020304" pitchFamily="18" charset="0"/>
                        </a:rPr>
                        <a:t>SV in…</a:t>
                      </a:r>
                      <a:endParaRPr lang="en-US" sz="3200" b="0" i="0" u="none" strike="noStrike">
                        <a:effectLst/>
                        <a:latin typeface="Arial" panose="020B060402020202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t">
                        <a:lnSpc>
                          <a:spcPct val="107000"/>
                        </a:lnSpc>
                        <a:spcBef>
                          <a:spcPts val="0"/>
                        </a:spcBef>
                        <a:spcAft>
                          <a:spcPts val="0"/>
                        </a:spcAft>
                      </a:pPr>
                      <a:r>
                        <a:rPr lang="en-US" sz="3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will use…</a:t>
                      </a:r>
                      <a:endParaRPr lang="en-US" sz="3200" b="0" i="0" u="none" strike="noStrike" dirty="0">
                        <a:effectLst/>
                        <a:latin typeface="Arial" panose="020B060402020202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8448223"/>
                  </a:ext>
                </a:extLst>
              </a:tr>
              <a:tr h="545919">
                <a:tc>
                  <a:txBody>
                    <a:bodyPr/>
                    <a:lstStyle/>
                    <a:p>
                      <a:pPr marL="0" marR="0" algn="just" fontAlgn="t">
                        <a:lnSpc>
                          <a:spcPct val="107000"/>
                        </a:lnSpc>
                        <a:spcBef>
                          <a:spcPts val="0"/>
                        </a:spcBef>
                        <a:spcAft>
                          <a:spcPts val="0"/>
                        </a:spcAft>
                      </a:pPr>
                      <a:r>
                        <a:rPr lang="en-US" sz="3200" b="0" i="0" u="none" strike="noStrike" dirty="0">
                          <a:effectLst/>
                          <a:latin typeface="Calibri" panose="020F0502020204030204" pitchFamily="34" charset="0"/>
                          <a:ea typeface="Calibri" panose="020F0502020204030204" pitchFamily="34" charset="0"/>
                          <a:cs typeface="Calibri" panose="020F0502020204030204" pitchFamily="34" charset="0"/>
                        </a:rPr>
                        <a:t>2021</a:t>
                      </a:r>
                      <a:endParaRPr lang="en-US" sz="3200" b="0" i="0" u="none" strike="noStrike" dirty="0">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3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2016 Criteria</a:t>
                      </a:r>
                      <a:endParaRPr lang="en-US" sz="3200" b="0" i="0" u="none" strike="noStrike" dirty="0">
                        <a:solidFill>
                          <a:schemeClr val="tx1"/>
                        </a:solidFill>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264780"/>
                  </a:ext>
                </a:extLst>
              </a:tr>
              <a:tr h="637305">
                <a:tc>
                  <a:txBody>
                    <a:bodyPr/>
                    <a:lstStyle/>
                    <a:p>
                      <a:pPr marL="0" marR="0" algn="l" fontAlgn="t">
                        <a:lnSpc>
                          <a:spcPct val="107000"/>
                        </a:lnSpc>
                        <a:spcBef>
                          <a:spcPts val="0"/>
                        </a:spcBef>
                        <a:spcAft>
                          <a:spcPts val="0"/>
                        </a:spcAft>
                      </a:pPr>
                      <a:r>
                        <a:rPr lang="en-US" sz="3200" b="0" i="0" u="none" strike="noStrike" dirty="0">
                          <a:effectLst/>
                          <a:latin typeface="Calibri" panose="020F0502020204030204" pitchFamily="34" charset="0"/>
                          <a:cs typeface="Calibri" panose="020F0502020204030204" pitchFamily="34" charset="0"/>
                        </a:rPr>
                        <a:t>Jan – June 2022</a:t>
                      </a: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t" latinLnBrk="0" hangingPunct="1">
                        <a:lnSpc>
                          <a:spcPct val="107000"/>
                        </a:lnSpc>
                        <a:spcBef>
                          <a:spcPts val="0"/>
                        </a:spcBef>
                        <a:spcAft>
                          <a:spcPts val="0"/>
                        </a:spcAft>
                        <a:buClrTx/>
                        <a:buSzTx/>
                        <a:buFontTx/>
                        <a:buNone/>
                        <a:tabLst/>
                        <a:defRPr/>
                      </a:pPr>
                      <a:r>
                        <a:rPr lang="en-US" sz="3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2016 Criteria</a:t>
                      </a:r>
                      <a:endParaRPr lang="en-US" sz="3200" b="0" i="0" u="none" strike="noStrike" dirty="0">
                        <a:solidFill>
                          <a:schemeClr val="tx1"/>
                        </a:solidFill>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751204"/>
                  </a:ext>
                </a:extLst>
              </a:tr>
              <a:tr h="0">
                <a:tc>
                  <a:txBody>
                    <a:bodyPr/>
                    <a:lstStyle/>
                    <a:p>
                      <a:pPr marL="0" marR="0" algn="l" fontAlgn="t">
                        <a:lnSpc>
                          <a:spcPct val="107000"/>
                        </a:lnSpc>
                        <a:spcBef>
                          <a:spcPts val="0"/>
                        </a:spcBef>
                        <a:spcAft>
                          <a:spcPts val="0"/>
                        </a:spcAft>
                      </a:pPr>
                      <a:r>
                        <a:rPr lang="en-US" sz="3200" b="0" i="0" u="none" strike="noStrike" dirty="0">
                          <a:effectLst/>
                          <a:latin typeface="Calibri" panose="020F0502020204030204" pitchFamily="34" charset="0"/>
                          <a:cs typeface="Calibri" panose="020F0502020204030204" pitchFamily="34" charset="0"/>
                        </a:rPr>
                        <a:t>Sept – Dec 2022</a:t>
                      </a: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3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2016 or 2021 Criteria*</a:t>
                      </a: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363801"/>
                  </a:ext>
                </a:extLst>
              </a:tr>
              <a:tr h="0">
                <a:tc>
                  <a:txBody>
                    <a:bodyPr/>
                    <a:lstStyle/>
                    <a:p>
                      <a:pPr marL="0" marR="0" algn="just" fontAlgn="t">
                        <a:lnSpc>
                          <a:spcPct val="107000"/>
                        </a:lnSpc>
                        <a:spcBef>
                          <a:spcPts val="0"/>
                        </a:spcBef>
                        <a:spcAft>
                          <a:spcPts val="0"/>
                        </a:spcAft>
                      </a:pPr>
                      <a:r>
                        <a:rPr lang="en-US" sz="3200" b="0" i="0" u="none" strike="noStrike">
                          <a:effectLst/>
                          <a:latin typeface="Calibri" panose="020F0502020204030204" pitchFamily="34" charset="0"/>
                          <a:ea typeface="Calibri" panose="020F0502020204030204" pitchFamily="34" charset="0"/>
                          <a:cs typeface="Calibri" panose="020F0502020204030204" pitchFamily="34" charset="0"/>
                        </a:rPr>
                        <a:t>2023</a:t>
                      </a:r>
                      <a:endParaRPr lang="en-US" sz="3200" b="0" i="0" u="none" strike="noStrike">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3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2021 Criteria</a:t>
                      </a:r>
                      <a:endParaRPr lang="en-US" sz="3200" b="0" i="0" u="none" strike="noStrike" dirty="0">
                        <a:solidFill>
                          <a:schemeClr val="tx1"/>
                        </a:solidFill>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237816"/>
                  </a:ext>
                </a:extLst>
              </a:tr>
            </a:tbl>
          </a:graphicData>
        </a:graphic>
      </p:graphicFrame>
      <p:sp>
        <p:nvSpPr>
          <p:cNvPr id="7" name="TextBox 6">
            <a:extLst>
              <a:ext uri="{FF2B5EF4-FFF2-40B4-BE49-F238E27FC236}">
                <a16:creationId xmlns:a16="http://schemas.microsoft.com/office/drawing/2014/main" id="{DC6238EC-A3E6-4446-9747-438DFAB4FC9C}"/>
              </a:ext>
            </a:extLst>
          </p:cNvPr>
          <p:cNvSpPr txBox="1"/>
          <p:nvPr/>
        </p:nvSpPr>
        <p:spPr>
          <a:xfrm>
            <a:off x="1354492" y="4293643"/>
            <a:ext cx="6900112"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 Must request 2021 Criteria in writing by 11/1/21</a:t>
            </a:r>
          </a:p>
        </p:txBody>
      </p:sp>
    </p:spTree>
    <p:extLst>
      <p:ext uri="{BB962C8B-B14F-4D97-AF65-F5344CB8AC3E}">
        <p14:creationId xmlns:p14="http://schemas.microsoft.com/office/powerpoint/2010/main" val="403986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9144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862" y="5141974"/>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231C27B-58E6-4355-9446-78E7B06A1A30}"/>
              </a:ext>
            </a:extLst>
          </p:cNvPr>
          <p:cNvSpPr>
            <a:spLocks noGrp="1"/>
          </p:cNvSpPr>
          <p:nvPr>
            <p:ph type="title"/>
          </p:nvPr>
        </p:nvSpPr>
        <p:spPr>
          <a:xfrm>
            <a:off x="435894" y="5264487"/>
            <a:ext cx="8272212" cy="718870"/>
          </a:xfrm>
        </p:spPr>
        <p:txBody>
          <a:bodyPr>
            <a:normAutofit/>
          </a:bodyPr>
          <a:lstStyle/>
          <a:p>
            <a:r>
              <a:rPr lang="en-US" dirty="0">
                <a:solidFill>
                  <a:srgbClr val="FFFEFF"/>
                </a:solidFill>
              </a:rPr>
              <a:t>Implementation: current applicants</a:t>
            </a:r>
          </a:p>
        </p:txBody>
      </p:sp>
      <p:sp>
        <p:nvSpPr>
          <p:cNvPr id="9" name="Rectangle 3">
            <a:hlinkClick r:id="rId3"/>
            <a:extLst>
              <a:ext uri="{FF2B5EF4-FFF2-40B4-BE49-F238E27FC236}">
                <a16:creationId xmlns:a16="http://schemas.microsoft.com/office/drawing/2014/main" id="{3DED0763-3226-423F-B1E5-1EDA5ABF8488}"/>
              </a:ext>
            </a:extLst>
          </p:cNvPr>
          <p:cNvSpPr>
            <a:spLocks noChangeArrowheads="1"/>
          </p:cNvSpPr>
          <p:nvPr/>
        </p:nvSpPr>
        <p:spPr bwMode="auto">
          <a:xfrm>
            <a:off x="1938338" y="2168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ontent Placeholder 7">
            <a:extLst>
              <a:ext uri="{FF2B5EF4-FFF2-40B4-BE49-F238E27FC236}">
                <a16:creationId xmlns:a16="http://schemas.microsoft.com/office/drawing/2014/main" id="{750696BA-6F37-4361-97CD-8761323D102E}"/>
              </a:ext>
            </a:extLst>
          </p:cNvPr>
          <p:cNvGraphicFramePr>
            <a:graphicFrameLocks noGrp="1"/>
          </p:cNvGraphicFramePr>
          <p:nvPr>
            <p:ph idx="1"/>
            <p:extLst>
              <p:ext uri="{D42A27DB-BD31-4B8C-83A1-F6EECF244321}">
                <p14:modId xmlns:p14="http://schemas.microsoft.com/office/powerpoint/2010/main" val="2848381240"/>
              </p:ext>
            </p:extLst>
          </p:nvPr>
        </p:nvGraphicFramePr>
        <p:xfrm>
          <a:off x="1119877" y="905284"/>
          <a:ext cx="7368402" cy="2796022"/>
        </p:xfrm>
        <a:graphic>
          <a:graphicData uri="http://schemas.openxmlformats.org/drawingml/2006/table">
            <a:tbl>
              <a:tblPr firstRow="1" firstCol="1" bandRow="1"/>
              <a:tblGrid>
                <a:gridCol w="3164104">
                  <a:extLst>
                    <a:ext uri="{9D8B030D-6E8A-4147-A177-3AD203B41FA5}">
                      <a16:colId xmlns:a16="http://schemas.microsoft.com/office/drawing/2014/main" val="3580611561"/>
                    </a:ext>
                  </a:extLst>
                </a:gridCol>
                <a:gridCol w="4204298">
                  <a:extLst>
                    <a:ext uri="{9D8B030D-6E8A-4147-A177-3AD203B41FA5}">
                      <a16:colId xmlns:a16="http://schemas.microsoft.com/office/drawing/2014/main" val="1013216154"/>
                    </a:ext>
                  </a:extLst>
                </a:gridCol>
              </a:tblGrid>
              <a:tr h="180789">
                <a:tc>
                  <a:txBody>
                    <a:bodyPr/>
                    <a:lstStyle/>
                    <a:p>
                      <a:pPr marL="0" marR="0" algn="ctr" fontAlgn="t">
                        <a:lnSpc>
                          <a:spcPct val="107000"/>
                        </a:lnSpc>
                        <a:spcBef>
                          <a:spcPts val="0"/>
                        </a:spcBef>
                        <a:spcAft>
                          <a:spcPts val="0"/>
                        </a:spcAft>
                      </a:pPr>
                      <a:r>
                        <a:rPr lang="en-US" sz="3200" b="1" i="0" u="none" strike="noStrike">
                          <a:effectLst/>
                          <a:latin typeface="Calibri" panose="020F0502020204030204" pitchFamily="34" charset="0"/>
                          <a:cs typeface="Times New Roman" panose="02020603050405020304" pitchFamily="18" charset="0"/>
                        </a:rPr>
                        <a:t>SV in…</a:t>
                      </a:r>
                      <a:endParaRPr lang="en-US" sz="3200" b="0" i="0" u="none" strike="noStrike">
                        <a:effectLst/>
                        <a:latin typeface="Arial" panose="020B060402020202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t">
                        <a:lnSpc>
                          <a:spcPct val="107000"/>
                        </a:lnSpc>
                        <a:spcBef>
                          <a:spcPts val="0"/>
                        </a:spcBef>
                        <a:spcAft>
                          <a:spcPts val="0"/>
                        </a:spcAft>
                      </a:pPr>
                      <a:r>
                        <a:rPr lang="en-US" sz="3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will use…</a:t>
                      </a:r>
                      <a:endParaRPr lang="en-US" sz="3200" b="0" i="0" u="none" strike="noStrike" dirty="0">
                        <a:effectLst/>
                        <a:latin typeface="Arial" panose="020B060402020202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8448223"/>
                  </a:ext>
                </a:extLst>
              </a:tr>
              <a:tr h="545919">
                <a:tc>
                  <a:txBody>
                    <a:bodyPr/>
                    <a:lstStyle/>
                    <a:p>
                      <a:pPr marL="0" marR="0" algn="just" fontAlgn="t">
                        <a:lnSpc>
                          <a:spcPct val="107000"/>
                        </a:lnSpc>
                        <a:spcBef>
                          <a:spcPts val="0"/>
                        </a:spcBef>
                        <a:spcAft>
                          <a:spcPts val="0"/>
                        </a:spcAft>
                      </a:pPr>
                      <a:r>
                        <a:rPr lang="en-US" sz="3200" b="0" i="0" u="none" strike="noStrike" dirty="0">
                          <a:effectLst/>
                          <a:latin typeface="Calibri" panose="020F0502020204030204" pitchFamily="34" charset="0"/>
                          <a:ea typeface="Calibri" panose="020F0502020204030204" pitchFamily="34" charset="0"/>
                          <a:cs typeface="Calibri" panose="020F0502020204030204" pitchFamily="34" charset="0"/>
                        </a:rPr>
                        <a:t>2021</a:t>
                      </a:r>
                      <a:endParaRPr lang="en-US" sz="3200" b="0" i="0" u="none" strike="noStrike" dirty="0">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3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2016 Criteria</a:t>
                      </a:r>
                      <a:endParaRPr lang="en-US" sz="3200" b="0" i="0" u="none" strike="noStrike" dirty="0">
                        <a:solidFill>
                          <a:schemeClr val="tx1"/>
                        </a:solidFill>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264780"/>
                  </a:ext>
                </a:extLst>
              </a:tr>
              <a:tr h="632470">
                <a:tc>
                  <a:txBody>
                    <a:bodyPr/>
                    <a:lstStyle/>
                    <a:p>
                      <a:pPr marL="0" marR="0" algn="l" fontAlgn="t">
                        <a:lnSpc>
                          <a:spcPct val="107000"/>
                        </a:lnSpc>
                        <a:spcBef>
                          <a:spcPts val="0"/>
                        </a:spcBef>
                        <a:spcAft>
                          <a:spcPts val="0"/>
                        </a:spcAft>
                      </a:pPr>
                      <a:r>
                        <a:rPr lang="en-US" sz="3200" b="0" i="0" u="none" strike="noStrike" dirty="0">
                          <a:effectLst/>
                          <a:latin typeface="Calibri" panose="020F0502020204030204" pitchFamily="34" charset="0"/>
                          <a:cs typeface="Calibri" panose="020F0502020204030204" pitchFamily="34" charset="0"/>
                        </a:rPr>
                        <a:t>Jan – June 2022</a:t>
                      </a: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t" latinLnBrk="0" hangingPunct="1">
                        <a:lnSpc>
                          <a:spcPct val="107000"/>
                        </a:lnSpc>
                        <a:spcBef>
                          <a:spcPts val="0"/>
                        </a:spcBef>
                        <a:spcAft>
                          <a:spcPts val="0"/>
                        </a:spcAft>
                        <a:buClrTx/>
                        <a:buSzTx/>
                        <a:buFontTx/>
                        <a:buNone/>
                        <a:tabLst/>
                        <a:defRPr/>
                      </a:pPr>
                      <a:r>
                        <a:rPr lang="en-US" sz="3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2016 Criteria</a:t>
                      </a:r>
                      <a:endParaRPr lang="en-US" sz="3200" b="0" i="0" u="none" strike="noStrike" dirty="0">
                        <a:solidFill>
                          <a:schemeClr val="tx1"/>
                        </a:solidFill>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751204"/>
                  </a:ext>
                </a:extLst>
              </a:tr>
              <a:tr h="0">
                <a:tc>
                  <a:txBody>
                    <a:bodyPr/>
                    <a:lstStyle/>
                    <a:p>
                      <a:pPr marL="0" marR="0" algn="l" fontAlgn="t">
                        <a:lnSpc>
                          <a:spcPct val="107000"/>
                        </a:lnSpc>
                        <a:spcBef>
                          <a:spcPts val="0"/>
                        </a:spcBef>
                        <a:spcAft>
                          <a:spcPts val="0"/>
                        </a:spcAft>
                      </a:pPr>
                      <a:r>
                        <a:rPr lang="en-US" sz="3200" b="0" i="0" u="none" strike="noStrike" dirty="0">
                          <a:effectLst/>
                          <a:latin typeface="Calibri" panose="020F0502020204030204" pitchFamily="34" charset="0"/>
                          <a:cs typeface="Calibri" panose="020F0502020204030204" pitchFamily="34" charset="0"/>
                        </a:rPr>
                        <a:t>Sept – Dec 2022</a:t>
                      </a: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3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2016 or 2021 Criteria*</a:t>
                      </a: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363801"/>
                  </a:ext>
                </a:extLst>
              </a:tr>
              <a:tr h="0">
                <a:tc>
                  <a:txBody>
                    <a:bodyPr/>
                    <a:lstStyle/>
                    <a:p>
                      <a:pPr marL="0" marR="0" algn="just" fontAlgn="t">
                        <a:lnSpc>
                          <a:spcPct val="107000"/>
                        </a:lnSpc>
                        <a:spcBef>
                          <a:spcPts val="0"/>
                        </a:spcBef>
                        <a:spcAft>
                          <a:spcPts val="0"/>
                        </a:spcAft>
                      </a:pPr>
                      <a:r>
                        <a:rPr lang="en-US" sz="3200" b="0" i="0" u="none" strike="noStrike" dirty="0">
                          <a:effectLst/>
                          <a:latin typeface="Calibri" panose="020F0502020204030204" pitchFamily="34" charset="0"/>
                          <a:ea typeface="Calibri" panose="020F0502020204030204" pitchFamily="34" charset="0"/>
                          <a:cs typeface="Calibri" panose="020F0502020204030204" pitchFamily="34" charset="0"/>
                        </a:rPr>
                        <a:t>2023</a:t>
                      </a:r>
                      <a:endParaRPr lang="en-US" sz="3200" b="0" i="0" u="none" strike="noStrike" dirty="0">
                        <a:effectLst/>
                        <a:latin typeface="Calibri" panose="020F0502020204030204" pitchFamily="34" charset="0"/>
                        <a:cs typeface="Calibri" panose="020F0502020204030204" pitchFamily="34" charset="0"/>
                      </a:endParaRP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3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2016 or 2021 Criteria**</a:t>
                      </a:r>
                    </a:p>
                  </a:txBody>
                  <a:tcPr marL="125044" marR="125044" marT="173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237816"/>
                  </a:ext>
                </a:extLst>
              </a:tr>
            </a:tbl>
          </a:graphicData>
        </a:graphic>
      </p:graphicFrame>
      <p:sp>
        <p:nvSpPr>
          <p:cNvPr id="10" name="TextBox 9">
            <a:extLst>
              <a:ext uri="{FF2B5EF4-FFF2-40B4-BE49-F238E27FC236}">
                <a16:creationId xmlns:a16="http://schemas.microsoft.com/office/drawing/2014/main" id="{E679294D-8AC3-4B2B-96CA-4B86017EB49E}"/>
              </a:ext>
            </a:extLst>
          </p:cNvPr>
          <p:cNvSpPr txBox="1"/>
          <p:nvPr/>
        </p:nvSpPr>
        <p:spPr>
          <a:xfrm>
            <a:off x="1119877" y="3875321"/>
            <a:ext cx="6900112" cy="1107996"/>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 2016 criteria allowed only for those with: </a:t>
            </a:r>
          </a:p>
          <a:p>
            <a:pPr marL="914400" lvl="1" indent="-457200">
              <a:buFont typeface="+mj-lt"/>
              <a:buAutoNum type="arabicPeriod"/>
            </a:pPr>
            <a:r>
              <a:rPr lang="en-US" sz="2200" dirty="0">
                <a:latin typeface="Calibri" panose="020F0502020204030204" pitchFamily="34" charset="0"/>
                <a:cs typeface="Calibri" panose="020F0502020204030204" pitchFamily="34" charset="0"/>
              </a:rPr>
              <a:t>IAS accepted before Aug 2021</a:t>
            </a:r>
          </a:p>
          <a:p>
            <a:pPr marL="914400" lvl="1" indent="-457200">
              <a:buFont typeface="+mj-lt"/>
              <a:buAutoNum type="arabicPeriod"/>
            </a:pPr>
            <a:r>
              <a:rPr lang="en-US" sz="2200" dirty="0">
                <a:latin typeface="Calibri" panose="020F0502020204030204" pitchFamily="34" charset="0"/>
                <a:cs typeface="Calibri" panose="020F0502020204030204" pitchFamily="34" charset="0"/>
              </a:rPr>
              <a:t>Current schedule maintained—no new extensions</a:t>
            </a:r>
          </a:p>
        </p:txBody>
      </p:sp>
    </p:spTree>
    <p:extLst>
      <p:ext uri="{BB962C8B-B14F-4D97-AF65-F5344CB8AC3E}">
        <p14:creationId xmlns:p14="http://schemas.microsoft.com/office/powerpoint/2010/main" val="323626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E60A-E735-4D0B-971A-93E68A149096}"/>
              </a:ext>
            </a:extLst>
          </p:cNvPr>
          <p:cNvSpPr>
            <a:spLocks noGrp="1"/>
          </p:cNvSpPr>
          <p:nvPr>
            <p:ph type="title"/>
          </p:nvPr>
        </p:nvSpPr>
        <p:spPr/>
        <p:txBody>
          <a:bodyPr/>
          <a:lstStyle/>
          <a:p>
            <a:r>
              <a:rPr lang="en-US" dirty="0"/>
              <a:t>Implementation: everything else</a:t>
            </a:r>
          </a:p>
        </p:txBody>
      </p:sp>
      <p:graphicFrame>
        <p:nvGraphicFramePr>
          <p:cNvPr id="13" name="Content Placeholder 2">
            <a:extLst>
              <a:ext uri="{FF2B5EF4-FFF2-40B4-BE49-F238E27FC236}">
                <a16:creationId xmlns:a16="http://schemas.microsoft.com/office/drawing/2014/main" id="{73C01262-226F-4558-A941-9925FE646A0C}"/>
              </a:ext>
            </a:extLst>
          </p:cNvPr>
          <p:cNvGraphicFramePr>
            <a:graphicFrameLocks noGrp="1"/>
          </p:cNvGraphicFramePr>
          <p:nvPr>
            <p:ph idx="1"/>
            <p:extLst>
              <p:ext uri="{D42A27DB-BD31-4B8C-83A1-F6EECF244321}">
                <p14:modId xmlns:p14="http://schemas.microsoft.com/office/powerpoint/2010/main" val="945303244"/>
              </p:ext>
            </p:extLst>
          </p:nvPr>
        </p:nvGraphicFramePr>
        <p:xfrm>
          <a:off x="416928" y="1973180"/>
          <a:ext cx="8310144" cy="437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376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9EC6EB-20B4-47D9-B377-8AB3F9EDF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44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importance of big picture thinking | SmartBrief">
            <a:extLst>
              <a:ext uri="{FF2B5EF4-FFF2-40B4-BE49-F238E27FC236}">
                <a16:creationId xmlns:a16="http://schemas.microsoft.com/office/drawing/2014/main" id="{8D7C7911-CA09-4002-B98D-410F1CC077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69" r="13429" b="1"/>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1D6CD10-98FC-4295-B0E3-77908B8EC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71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1">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3">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5">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17">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5" y="457200"/>
            <a:ext cx="4686340"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86554156-CF04-48DB-9097-CECF5DEFFDC2}"/>
              </a:ext>
            </a:extLst>
          </p:cNvPr>
          <p:cNvSpPr>
            <a:spLocks noGrp="1"/>
          </p:cNvSpPr>
          <p:nvPr>
            <p:ph type="title"/>
          </p:nvPr>
        </p:nvSpPr>
        <p:spPr>
          <a:xfrm>
            <a:off x="1617259" y="849745"/>
            <a:ext cx="4145245" cy="4745836"/>
          </a:xfrm>
        </p:spPr>
        <p:txBody>
          <a:bodyPr vert="horz" lIns="91440" tIns="45720" rIns="91440" bIns="45720" rtlCol="0" anchor="ctr">
            <a:normAutofit/>
          </a:bodyPr>
          <a:lstStyle/>
          <a:p>
            <a:r>
              <a:rPr lang="en-US" sz="4800" dirty="0">
                <a:solidFill>
                  <a:srgbClr val="FFFFFF"/>
                </a:solidFill>
              </a:rPr>
              <a:t>Only one substantive</a:t>
            </a:r>
            <a:br>
              <a:rPr lang="en-US" sz="4800" dirty="0">
                <a:solidFill>
                  <a:srgbClr val="FFFFFF"/>
                </a:solidFill>
              </a:rPr>
            </a:br>
            <a:r>
              <a:rPr lang="en-US" sz="4800" dirty="0">
                <a:solidFill>
                  <a:srgbClr val="FFFFFF"/>
                </a:solidFill>
              </a:rPr>
              <a:t>(-</a:t>
            </a:r>
            <a:r>
              <a:rPr lang="en-US" sz="4800" dirty="0" err="1">
                <a:solidFill>
                  <a:srgbClr val="FFFFFF"/>
                </a:solidFill>
              </a:rPr>
              <a:t>ish</a:t>
            </a:r>
            <a:r>
              <a:rPr lang="en-US" sz="4800" dirty="0">
                <a:solidFill>
                  <a:srgbClr val="FFFFFF"/>
                </a:solidFill>
              </a:rPr>
              <a:t>) change</a:t>
            </a:r>
          </a:p>
        </p:txBody>
      </p:sp>
      <p:sp>
        <p:nvSpPr>
          <p:cNvPr id="32" name="Rectangle 21">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453642"/>
            <a:ext cx="2711696"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741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5422"/>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3255"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134" name="Graphic 133" descr="Group">
            <a:extLst>
              <a:ext uri="{FF2B5EF4-FFF2-40B4-BE49-F238E27FC236}">
                <a16:creationId xmlns:a16="http://schemas.microsoft.com/office/drawing/2014/main" id="{2F8F3F90-50EF-4552-BA9E-6EA7C4F15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2367" y="1731044"/>
            <a:ext cx="5200321" cy="5200321"/>
          </a:xfrm>
          <a:prstGeom prst="rect">
            <a:avLst/>
          </a:prstGeom>
        </p:spPr>
      </p:pic>
      <p:sp>
        <p:nvSpPr>
          <p:cNvPr id="145" name="Rectangle 144">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5873675"/>
            <a:ext cx="8472550"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386" name="Rectangle 4"/>
          <p:cNvSpPr>
            <a:spLocks noGrp="1" noChangeArrowheads="1"/>
          </p:cNvSpPr>
          <p:nvPr>
            <p:ph type="title" idx="4294967295"/>
          </p:nvPr>
        </p:nvSpPr>
        <p:spPr>
          <a:xfrm>
            <a:off x="1308428" y="546101"/>
            <a:ext cx="7297409" cy="1143000"/>
          </a:xfrm>
        </p:spPr>
        <p:txBody>
          <a:bodyPr>
            <a:normAutofit fontScale="90000"/>
          </a:bodyPr>
          <a:lstStyle/>
          <a:p>
            <a:r>
              <a:rPr lang="en-US" altLang="en-US" sz="4000" dirty="0"/>
              <a:t>OLD Foundational competency 21</a:t>
            </a:r>
          </a:p>
        </p:txBody>
      </p:sp>
      <p:sp>
        <p:nvSpPr>
          <p:cNvPr id="14339" name="Rectangle 5"/>
          <p:cNvSpPr>
            <a:spLocks noGrp="1" noChangeArrowheads="1"/>
          </p:cNvSpPr>
          <p:nvPr>
            <p:ph sz="quarter" idx="4294967295"/>
          </p:nvPr>
        </p:nvSpPr>
        <p:spPr>
          <a:xfrm>
            <a:off x="457199" y="926047"/>
            <a:ext cx="8148638" cy="4572000"/>
          </a:xfrm>
        </p:spPr>
        <p:txBody>
          <a:bodyPr>
            <a:normAutofit/>
          </a:bodyPr>
          <a:lstStyle/>
          <a:p>
            <a:pPr marL="0" indent="0" algn="ctr">
              <a:lnSpc>
                <a:spcPct val="90000"/>
              </a:lnSpc>
              <a:buNone/>
              <a:defRPr/>
            </a:pPr>
            <a:endParaRPr lang="en-US" dirty="0">
              <a:latin typeface="+mn-lt"/>
            </a:endParaRPr>
          </a:p>
          <a:p>
            <a:pPr marL="0" indent="0">
              <a:lnSpc>
                <a:spcPct val="90000"/>
              </a:lnSpc>
              <a:buNone/>
              <a:defRPr/>
            </a:pPr>
            <a:endParaRPr lang="en-US" dirty="0">
              <a:latin typeface="+mj-lt"/>
            </a:endParaRPr>
          </a:p>
          <a:p>
            <a:pPr marL="0" indent="0" algn="ctr">
              <a:lnSpc>
                <a:spcPct val="90000"/>
              </a:lnSpc>
              <a:buNone/>
              <a:defRPr/>
            </a:pPr>
            <a:r>
              <a:rPr lang="en-US" sz="3200" dirty="0">
                <a:latin typeface="+mj-lt"/>
              </a:rPr>
              <a:t>Perform effectively on interprofessional teams</a:t>
            </a:r>
          </a:p>
        </p:txBody>
      </p:sp>
    </p:spTree>
    <p:extLst>
      <p:ext uri="{BB962C8B-B14F-4D97-AF65-F5344CB8AC3E}">
        <p14:creationId xmlns:p14="http://schemas.microsoft.com/office/powerpoint/2010/main" val="4128327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7">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D9410-DFDD-478A-90C7-0008C39B9943}"/>
              </a:ext>
            </a:extLst>
          </p:cNvPr>
          <p:cNvSpPr>
            <a:spLocks noGrp="1"/>
          </p:cNvSpPr>
          <p:nvPr>
            <p:ph type="title"/>
          </p:nvPr>
        </p:nvSpPr>
        <p:spPr>
          <a:xfrm>
            <a:off x="3337450" y="702156"/>
            <a:ext cx="5368399" cy="1013800"/>
          </a:xfrm>
        </p:spPr>
        <p:txBody>
          <a:bodyPr>
            <a:normAutofit/>
          </a:bodyPr>
          <a:lstStyle/>
          <a:p>
            <a:r>
              <a:rPr lang="en-US">
                <a:solidFill>
                  <a:schemeClr val="accent1"/>
                </a:solidFill>
              </a:rPr>
              <a:t>NEW competency 21</a:t>
            </a:r>
          </a:p>
        </p:txBody>
      </p:sp>
      <p:pic>
        <p:nvPicPr>
          <p:cNvPr id="19" name="Picture 18" descr="Light bulb on yellow background with sketched light beams and cord">
            <a:extLst>
              <a:ext uri="{FF2B5EF4-FFF2-40B4-BE49-F238E27FC236}">
                <a16:creationId xmlns:a16="http://schemas.microsoft.com/office/drawing/2014/main" id="{3CA7FD37-01CD-41B5-B930-E144ECC8EADC}"/>
              </a:ext>
            </a:extLst>
          </p:cNvPr>
          <p:cNvPicPr>
            <a:picLocks noChangeAspect="1"/>
          </p:cNvPicPr>
          <p:nvPr/>
        </p:nvPicPr>
        <p:blipFill rotWithShape="1">
          <a:blip r:embed="rId3"/>
          <a:srcRect l="58531" r="13680"/>
          <a:stretch/>
        </p:blipFill>
        <p:spPr>
          <a:xfrm>
            <a:off x="20" y="10"/>
            <a:ext cx="3098779" cy="6857989"/>
          </a:xfrm>
          <a:prstGeom prst="rect">
            <a:avLst/>
          </a:prstGeom>
        </p:spPr>
      </p:pic>
      <p:sp>
        <p:nvSpPr>
          <p:cNvPr id="36" name="Rectangle 29">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F5E735"/>
          </a:solidFill>
          <a:ln>
            <a:solidFill>
              <a:srgbClr val="F5E73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89A7639-FBF9-4B20-81C8-9AE08B4B67EA}"/>
              </a:ext>
            </a:extLst>
          </p:cNvPr>
          <p:cNvSpPr>
            <a:spLocks noGrp="1"/>
          </p:cNvSpPr>
          <p:nvPr>
            <p:ph idx="1"/>
          </p:nvPr>
        </p:nvSpPr>
        <p:spPr>
          <a:xfrm>
            <a:off x="3337449" y="1896533"/>
            <a:ext cx="5541855" cy="3962266"/>
          </a:xfrm>
        </p:spPr>
        <p:txBody>
          <a:bodyPr>
            <a:normAutofit/>
          </a:bodyPr>
          <a:lstStyle/>
          <a:p>
            <a:pPr marL="0" indent="0">
              <a:buClr>
                <a:srgbClr val="F5E735"/>
              </a:buClr>
              <a:buNone/>
            </a:pPr>
            <a:r>
              <a:rPr lang="en-US" sz="4000" b="1" dirty="0">
                <a:effectLst/>
                <a:latin typeface="+mj-lt"/>
                <a:ea typeface="Arial Unicode MS"/>
              </a:rPr>
              <a:t>Integrate</a:t>
            </a:r>
            <a:r>
              <a:rPr lang="x-none" sz="4000" dirty="0">
                <a:effectLst/>
                <a:latin typeface="+mj-lt"/>
                <a:ea typeface="Times New Roman" panose="02020603050405020304" pitchFamily="18" charset="0"/>
              </a:rPr>
              <a:t> </a:t>
            </a:r>
            <a:r>
              <a:rPr lang="en-US" sz="4000" b="1" dirty="0">
                <a:effectLst/>
                <a:latin typeface="+mj-lt"/>
                <a:ea typeface="Arial Unicode MS"/>
              </a:rPr>
              <a:t>perspectives from other sectors and/or professions to promote and advance population health</a:t>
            </a:r>
            <a:r>
              <a:rPr lang="en-US" sz="4000" dirty="0">
                <a:effectLst/>
                <a:latin typeface="+mj-lt"/>
              </a:rPr>
              <a:t> </a:t>
            </a:r>
            <a:r>
              <a:rPr lang="x-none" sz="4000" dirty="0">
                <a:effectLst/>
                <a:latin typeface="+mj-lt"/>
                <a:ea typeface="Times New Roman" panose="02020603050405020304" pitchFamily="18" charset="0"/>
              </a:rPr>
              <a:t> </a:t>
            </a:r>
            <a:endParaRPr lang="en-US" sz="4000" dirty="0">
              <a:latin typeface="+mj-lt"/>
            </a:endParaRPr>
          </a:p>
        </p:txBody>
      </p:sp>
    </p:spTree>
    <p:extLst>
      <p:ext uri="{BB962C8B-B14F-4D97-AF65-F5344CB8AC3E}">
        <p14:creationId xmlns:p14="http://schemas.microsoft.com/office/powerpoint/2010/main" val="123209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B0E65-00F7-41FE-80F9-918FF6C49A6C}"/>
              </a:ext>
            </a:extLst>
          </p:cNvPr>
          <p:cNvSpPr>
            <a:spLocks noGrp="1"/>
          </p:cNvSpPr>
          <p:nvPr>
            <p:ph type="title"/>
          </p:nvPr>
        </p:nvSpPr>
        <p:spPr>
          <a:xfrm>
            <a:off x="559671" y="1037967"/>
            <a:ext cx="2290568" cy="4709131"/>
          </a:xfrm>
        </p:spPr>
        <p:txBody>
          <a:bodyPr anchor="ctr">
            <a:normAutofit/>
          </a:bodyPr>
          <a:lstStyle/>
          <a:p>
            <a:r>
              <a:rPr lang="en-US" dirty="0">
                <a:solidFill>
                  <a:schemeClr val="accent1"/>
                </a:solidFill>
              </a:rPr>
              <a:t>Notes on new FC 21</a:t>
            </a:r>
          </a:p>
        </p:txBody>
      </p:sp>
      <p:sp>
        <p:nvSpPr>
          <p:cNvPr id="20"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4" name="Content Placeholder 2">
            <a:extLst>
              <a:ext uri="{FF2B5EF4-FFF2-40B4-BE49-F238E27FC236}">
                <a16:creationId xmlns:a16="http://schemas.microsoft.com/office/drawing/2014/main" id="{94698D5C-5B34-43CA-B42E-DB718F29B9DD}"/>
              </a:ext>
            </a:extLst>
          </p:cNvPr>
          <p:cNvGraphicFramePr>
            <a:graphicFrameLocks noGrp="1"/>
          </p:cNvGraphicFramePr>
          <p:nvPr>
            <p:ph idx="1"/>
            <p:extLst>
              <p:ext uri="{D42A27DB-BD31-4B8C-83A1-F6EECF244321}">
                <p14:modId xmlns:p14="http://schemas.microsoft.com/office/powerpoint/2010/main" val="3438095326"/>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42879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FB6C1-8B07-4CB3-8CAE-2F42DFF7357A}"/>
              </a:ext>
            </a:extLst>
          </p:cNvPr>
          <p:cNvSpPr>
            <a:spLocks noGrp="1"/>
          </p:cNvSpPr>
          <p:nvPr>
            <p:ph type="title"/>
          </p:nvPr>
        </p:nvSpPr>
        <p:spPr>
          <a:xfrm>
            <a:off x="559671" y="1037967"/>
            <a:ext cx="2290568" cy="4709131"/>
          </a:xfrm>
        </p:spPr>
        <p:txBody>
          <a:bodyPr anchor="ctr">
            <a:normAutofit/>
          </a:bodyPr>
          <a:lstStyle/>
          <a:p>
            <a:r>
              <a:rPr lang="en-US" sz="3300">
                <a:solidFill>
                  <a:schemeClr val="accent1"/>
                </a:solidFill>
              </a:rPr>
              <a:t>Implications for accredited units</a:t>
            </a:r>
          </a:p>
        </p:txBody>
      </p:sp>
      <p:sp>
        <p:nvSpPr>
          <p:cNvPr id="18" name="Rectangle 17">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244ECB71-F96C-44B5-99A5-5A60BAC7F9DD}"/>
              </a:ext>
            </a:extLst>
          </p:cNvPr>
          <p:cNvGraphicFramePr>
            <a:graphicFrameLocks noGrp="1"/>
          </p:cNvGraphicFramePr>
          <p:nvPr>
            <p:ph idx="1"/>
            <p:extLst>
              <p:ext uri="{D42A27DB-BD31-4B8C-83A1-F6EECF244321}">
                <p14:modId xmlns:p14="http://schemas.microsoft.com/office/powerpoint/2010/main" val="1736434969"/>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5070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02 BEST Competency IMAGES, STOCK PHOTOS &amp;amp; VECTORS | Adobe Stock">
            <a:extLst>
              <a:ext uri="{FF2B5EF4-FFF2-40B4-BE49-F238E27FC236}">
                <a16:creationId xmlns:a16="http://schemas.microsoft.com/office/drawing/2014/main" id="{5B565EC5-4B31-4E25-819E-D3DFEF1F13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0357" y="1326879"/>
            <a:ext cx="7463281" cy="419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1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451946" y="3965628"/>
            <a:ext cx="8240108" cy="1504844"/>
          </a:xfrm>
          <a:ln>
            <a:miter lim="800000"/>
            <a:headEnd/>
            <a:tailEnd/>
          </a:ln>
        </p:spPr>
        <p:txBody>
          <a:bodyPr>
            <a:noAutofit/>
          </a:bodyPr>
          <a:lstStyle/>
          <a:p>
            <a:pPr algn="ctr" eaLnBrk="1" fontAlgn="auto" hangingPunct="1">
              <a:spcAft>
                <a:spcPts val="0"/>
              </a:spcAft>
              <a:defRPr/>
            </a:pPr>
            <a:r>
              <a:rPr lang="en-US" sz="4800" dirty="0">
                <a:effectLst/>
              </a:rPr>
              <a:t>2021 Criteria for SPH &amp; PHP</a:t>
            </a:r>
            <a:endParaRPr dirty="0">
              <a:effectLst/>
            </a:endParaRPr>
          </a:p>
        </p:txBody>
      </p:sp>
    </p:spTree>
    <p:extLst>
      <p:ext uri="{BB962C8B-B14F-4D97-AF65-F5344CB8AC3E}">
        <p14:creationId xmlns:p14="http://schemas.microsoft.com/office/powerpoint/2010/main" val="93629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077"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A6F7311-92F3-4FBB-952E-E44110CB6F1A}"/>
              </a:ext>
            </a:extLst>
          </p:cNvPr>
          <p:cNvSpPr>
            <a:spLocks noGrp="1"/>
          </p:cNvSpPr>
          <p:nvPr>
            <p:ph type="title"/>
          </p:nvPr>
        </p:nvSpPr>
        <p:spPr>
          <a:xfrm>
            <a:off x="602391" y="1209184"/>
            <a:ext cx="2316892" cy="4734416"/>
          </a:xfrm>
        </p:spPr>
        <p:txBody>
          <a:bodyPr anchor="ctr">
            <a:normAutofit/>
          </a:bodyPr>
          <a:lstStyle/>
          <a:p>
            <a:r>
              <a:rPr lang="en-US" sz="3300">
                <a:solidFill>
                  <a:srgbClr val="FFFFFF"/>
                </a:solidFill>
              </a:rPr>
              <a:t>Clarity for other foundational  comps</a:t>
            </a:r>
          </a:p>
        </p:txBody>
      </p:sp>
      <p:sp>
        <p:nvSpPr>
          <p:cNvPr id="26" name="Rectangle 25">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C4AC541-0726-4360-A12B-385E23557D2E}"/>
              </a:ext>
            </a:extLst>
          </p:cNvPr>
          <p:cNvGraphicFramePr>
            <a:graphicFrameLocks noGrp="1"/>
          </p:cNvGraphicFramePr>
          <p:nvPr>
            <p:ph idx="1"/>
            <p:extLst>
              <p:ext uri="{D42A27DB-BD31-4B8C-83A1-F6EECF244321}">
                <p14:modId xmlns:p14="http://schemas.microsoft.com/office/powerpoint/2010/main" val="3531781763"/>
              </p:ext>
            </p:extLst>
          </p:nvPr>
        </p:nvGraphicFramePr>
        <p:xfrm>
          <a:off x="3554309" y="1840318"/>
          <a:ext cx="5387698" cy="3252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08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A95FD-E338-4929-A59D-9FCA2E2E3474}"/>
              </a:ext>
            </a:extLst>
          </p:cNvPr>
          <p:cNvSpPr>
            <a:spLocks noGrp="1"/>
          </p:cNvSpPr>
          <p:nvPr>
            <p:ph type="title"/>
          </p:nvPr>
        </p:nvSpPr>
        <p:spPr>
          <a:xfrm>
            <a:off x="435894" y="641653"/>
            <a:ext cx="8272212" cy="1095560"/>
          </a:xfrm>
        </p:spPr>
        <p:txBody>
          <a:bodyPr anchor="t">
            <a:normAutofit/>
          </a:bodyPr>
          <a:lstStyle/>
          <a:p>
            <a:r>
              <a:rPr lang="en-US" sz="4800" dirty="0">
                <a:solidFill>
                  <a:schemeClr val="accent2"/>
                </a:solidFill>
              </a:rPr>
              <a:t>FC 10</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457201"/>
            <a:ext cx="84742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Content Placeholder 2">
            <a:extLst>
              <a:ext uri="{FF2B5EF4-FFF2-40B4-BE49-F238E27FC236}">
                <a16:creationId xmlns:a16="http://schemas.microsoft.com/office/drawing/2014/main" id="{57560EAF-0AAA-4336-BE1C-B451BA08E4FA}"/>
              </a:ext>
            </a:extLst>
          </p:cNvPr>
          <p:cNvSpPr>
            <a:spLocks noGrp="1"/>
          </p:cNvSpPr>
          <p:nvPr>
            <p:ph idx="1"/>
          </p:nvPr>
        </p:nvSpPr>
        <p:spPr>
          <a:xfrm>
            <a:off x="435894" y="1830225"/>
            <a:ext cx="8373205" cy="4276647"/>
          </a:xfrm>
        </p:spPr>
        <p:txBody>
          <a:bodyPr>
            <a:normAutofit/>
          </a:bodyPr>
          <a:lstStyle/>
          <a:p>
            <a:pPr marL="0" marR="0" lvl="0" indent="0">
              <a:spcBef>
                <a:spcPts val="0"/>
              </a:spcBef>
              <a:spcAft>
                <a:spcPts val="0"/>
              </a:spcAft>
              <a:buNone/>
            </a:pPr>
            <a:r>
              <a:rPr lang="en-US" sz="3200" b="1" dirty="0">
                <a:solidFill>
                  <a:schemeClr val="accent2">
                    <a:lumMod val="50000"/>
                  </a:schemeClr>
                </a:solidFill>
                <a:effectLst/>
                <a:latin typeface="Arial" panose="020B0604020202020204" pitchFamily="34" charset="0"/>
                <a:ea typeface="Arial Unicode MS"/>
                <a:cs typeface="Arial" panose="020B0604020202020204" pitchFamily="34" charset="0"/>
              </a:rPr>
              <a:t>Explain basic principles and tools of budget and resource management</a:t>
            </a:r>
            <a:r>
              <a:rPr lang="en-US" sz="3200" b="1" baseline="30000" dirty="0">
                <a:solidFill>
                  <a:schemeClr val="accent2">
                    <a:lumMod val="50000"/>
                  </a:schemeClr>
                </a:solidFill>
                <a:effectLst/>
                <a:latin typeface="Arial" panose="020B0604020202020204" pitchFamily="34" charset="0"/>
                <a:ea typeface="Arial Unicode MS"/>
                <a:cs typeface="Arial" panose="020B0604020202020204" pitchFamily="34" charset="0"/>
              </a:rPr>
              <a:t>13</a:t>
            </a:r>
            <a:endParaRPr lang="en-US" sz="3200" baseline="30000" dirty="0">
              <a:solidFill>
                <a:schemeClr val="accent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3200" dirty="0">
              <a:solidFill>
                <a:schemeClr val="accent2">
                  <a:lumMod val="50000"/>
                </a:schemeClr>
              </a:solidFill>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3200" baseline="30000" dirty="0">
                <a:solidFill>
                  <a:schemeClr val="accent2">
                    <a:lumMod val="50000"/>
                  </a:schemeClr>
                </a:solidFill>
                <a:effectLst/>
                <a:latin typeface="Arial" panose="020B0604020202020204" pitchFamily="34" charset="0"/>
                <a:ea typeface="Times New Roman" panose="02020603050405020304" pitchFamily="18" charset="0"/>
              </a:rPr>
              <a:t>13 </a:t>
            </a:r>
            <a:r>
              <a:rPr lang="en-US" sz="3200" dirty="0">
                <a:solidFill>
                  <a:schemeClr val="accent2">
                    <a:lumMod val="50000"/>
                  </a:schemeClr>
                </a:solidFill>
                <a:effectLst/>
                <a:latin typeface="Arial" panose="020B0604020202020204" pitchFamily="34" charset="0"/>
                <a:ea typeface="Times New Roman" panose="02020603050405020304" pitchFamily="18" charset="0"/>
              </a:rPr>
              <a:t>“Resource management” refers to stewardship (planning, monitoring, etc.) of resources throughout a project, not simply preparing a budget statement that projects what resources will be required</a:t>
            </a:r>
            <a:endParaRPr lang="en-US" sz="3200" dirty="0">
              <a:solidFill>
                <a:schemeClr val="accent2">
                  <a:lumMod val="50000"/>
                </a:schemeClr>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100" dirty="0">
              <a:solidFill>
                <a:schemeClr val="accent2">
                  <a:lumMod val="50000"/>
                </a:schemeClr>
              </a:solidFill>
              <a:effectLst/>
              <a:latin typeface="Times New Roman" panose="02020603050405020304" pitchFamily="18" charset="0"/>
              <a:ea typeface="Times New Roman" panose="02020603050405020304" pitchFamily="18" charset="0"/>
            </a:endParaRPr>
          </a:p>
          <a:p>
            <a:endParaRPr lang="en-US" sz="2100" dirty="0">
              <a:solidFill>
                <a:schemeClr val="accent2">
                  <a:lumMod val="50000"/>
                </a:schemeClr>
              </a:solidFill>
            </a:endParaRPr>
          </a:p>
        </p:txBody>
      </p:sp>
    </p:spTree>
    <p:extLst>
      <p:ext uri="{BB962C8B-B14F-4D97-AF65-F5344CB8AC3E}">
        <p14:creationId xmlns:p14="http://schemas.microsoft.com/office/powerpoint/2010/main" val="362740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9144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862" y="5141974"/>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490E302-6151-4291-9A1F-D0FAE861A7A1}"/>
              </a:ext>
            </a:extLst>
          </p:cNvPr>
          <p:cNvSpPr>
            <a:spLocks noGrp="1"/>
          </p:cNvSpPr>
          <p:nvPr>
            <p:ph type="title"/>
          </p:nvPr>
        </p:nvSpPr>
        <p:spPr>
          <a:xfrm>
            <a:off x="435894" y="5264487"/>
            <a:ext cx="8272212" cy="718870"/>
          </a:xfrm>
        </p:spPr>
        <p:txBody>
          <a:bodyPr>
            <a:normAutofit/>
          </a:bodyPr>
          <a:lstStyle/>
          <a:p>
            <a:r>
              <a:rPr lang="en-US" dirty="0">
                <a:solidFill>
                  <a:srgbClr val="FFFEFF"/>
                </a:solidFill>
              </a:rPr>
              <a:t>All competencies </a:t>
            </a:r>
          </a:p>
        </p:txBody>
      </p:sp>
      <p:graphicFrame>
        <p:nvGraphicFramePr>
          <p:cNvPr id="5" name="Content Placeholder 2">
            <a:extLst>
              <a:ext uri="{FF2B5EF4-FFF2-40B4-BE49-F238E27FC236}">
                <a16:creationId xmlns:a16="http://schemas.microsoft.com/office/drawing/2014/main" id="{D42CDC4A-0AA7-4860-8DCA-58EDF20907BB}"/>
              </a:ext>
            </a:extLst>
          </p:cNvPr>
          <p:cNvGraphicFramePr>
            <a:graphicFrameLocks noGrp="1"/>
          </p:cNvGraphicFramePr>
          <p:nvPr>
            <p:ph idx="1"/>
          </p:nvPr>
        </p:nvGraphicFramePr>
        <p:xfrm>
          <a:off x="482203" y="858445"/>
          <a:ext cx="8179594"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543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465442A-9E59-4702-9029-4E2905B49455}"/>
              </a:ext>
            </a:extLst>
          </p:cNvPr>
          <p:cNvSpPr>
            <a:spLocks noGrp="1"/>
          </p:cNvSpPr>
          <p:nvPr>
            <p:ph type="title"/>
          </p:nvPr>
        </p:nvSpPr>
        <p:spPr>
          <a:xfrm>
            <a:off x="3337450" y="702156"/>
            <a:ext cx="5368399" cy="1013800"/>
          </a:xfrm>
        </p:spPr>
        <p:txBody>
          <a:bodyPr>
            <a:normAutofit/>
          </a:bodyPr>
          <a:lstStyle/>
          <a:p>
            <a:r>
              <a:rPr lang="en-US" sz="3300">
                <a:solidFill>
                  <a:schemeClr val="accent1"/>
                </a:solidFill>
              </a:rPr>
              <a:t>Concentration competencies</a:t>
            </a:r>
          </a:p>
        </p:txBody>
      </p:sp>
      <p:pic>
        <p:nvPicPr>
          <p:cNvPr id="20" name="Picture 4" descr="Desks in empty classroom">
            <a:extLst>
              <a:ext uri="{FF2B5EF4-FFF2-40B4-BE49-F238E27FC236}">
                <a16:creationId xmlns:a16="http://schemas.microsoft.com/office/drawing/2014/main" id="{F7000354-EE0F-4292-B16C-D4834BE6EA88}"/>
              </a:ext>
            </a:extLst>
          </p:cNvPr>
          <p:cNvPicPr>
            <a:picLocks noChangeAspect="1"/>
          </p:cNvPicPr>
          <p:nvPr/>
        </p:nvPicPr>
        <p:blipFill rotWithShape="1">
          <a:blip r:embed="rId2"/>
          <a:srcRect l="34744" r="31368"/>
          <a:stretch/>
        </p:blipFill>
        <p:spPr>
          <a:xfrm>
            <a:off x="20" y="10"/>
            <a:ext cx="3098779" cy="6857989"/>
          </a:xfrm>
          <a:prstGeom prst="rect">
            <a:avLst/>
          </a:prstGeom>
        </p:spPr>
      </p:pic>
      <p:sp>
        <p:nvSpPr>
          <p:cNvPr id="2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E3AB4E"/>
          </a:solidFill>
          <a:ln>
            <a:solidFill>
              <a:srgbClr val="E3AB4E"/>
            </a:solidFill>
          </a:ln>
          <a:effectLst/>
        </p:spPr>
        <p:style>
          <a:lnRef idx="1">
            <a:schemeClr val="accent1"/>
          </a:lnRef>
          <a:fillRef idx="3">
            <a:schemeClr val="accent1"/>
          </a:fillRef>
          <a:effectRef idx="2">
            <a:schemeClr val="accent1"/>
          </a:effectRef>
          <a:fontRef idx="minor">
            <a:schemeClr val="lt1"/>
          </a:fontRef>
        </p:style>
      </p:sp>
      <p:sp>
        <p:nvSpPr>
          <p:cNvPr id="22" name="Content Placeholder 2">
            <a:extLst>
              <a:ext uri="{FF2B5EF4-FFF2-40B4-BE49-F238E27FC236}">
                <a16:creationId xmlns:a16="http://schemas.microsoft.com/office/drawing/2014/main" id="{89437929-A8FD-45AB-9F31-3EFBEFFE07AC}"/>
              </a:ext>
            </a:extLst>
          </p:cNvPr>
          <p:cNvSpPr>
            <a:spLocks noGrp="1"/>
          </p:cNvSpPr>
          <p:nvPr>
            <p:ph idx="1"/>
          </p:nvPr>
        </p:nvSpPr>
        <p:spPr>
          <a:xfrm>
            <a:off x="3337450" y="1896533"/>
            <a:ext cx="5368400" cy="3962266"/>
          </a:xfrm>
        </p:spPr>
        <p:txBody>
          <a:bodyPr>
            <a:normAutofit/>
          </a:bodyPr>
          <a:lstStyle/>
          <a:p>
            <a:pPr>
              <a:lnSpc>
                <a:spcPct val="90000"/>
              </a:lnSpc>
              <a:buClr>
                <a:srgbClr val="E3AB4E"/>
              </a:buClr>
            </a:pPr>
            <a:r>
              <a:rPr lang="en-US" sz="2400" dirty="0"/>
              <a:t>“Concentration” denotes appropriate depth of coursework &amp; distinguishes degree offering from others in unit</a:t>
            </a:r>
          </a:p>
          <a:p>
            <a:pPr>
              <a:lnSpc>
                <a:spcPct val="90000"/>
              </a:lnSpc>
              <a:buClr>
                <a:srgbClr val="E3AB4E"/>
              </a:buClr>
            </a:pPr>
            <a:r>
              <a:rPr lang="en-US" sz="2400" dirty="0"/>
              <a:t>Generally requires at least 9 didactic credits in 42-credit curriculum (~20% of total credits)</a:t>
            </a:r>
          </a:p>
          <a:p>
            <a:pPr>
              <a:lnSpc>
                <a:spcPct val="90000"/>
              </a:lnSpc>
              <a:buClr>
                <a:srgbClr val="E3AB4E"/>
              </a:buClr>
            </a:pPr>
            <a:r>
              <a:rPr lang="en-US" sz="2400" dirty="0"/>
              <a:t>When units offer more than one concentration, comps taught / assessed in conc-specific courses (not core/foundational courses)</a:t>
            </a:r>
          </a:p>
          <a:p>
            <a:pPr>
              <a:lnSpc>
                <a:spcPct val="90000"/>
              </a:lnSpc>
              <a:buClr>
                <a:srgbClr val="E3AB4E"/>
              </a:buClr>
            </a:pPr>
            <a:endParaRPr lang="en-US" sz="2400" dirty="0"/>
          </a:p>
          <a:p>
            <a:pPr>
              <a:lnSpc>
                <a:spcPct val="90000"/>
              </a:lnSpc>
              <a:buClr>
                <a:srgbClr val="E3AB4E"/>
              </a:buClr>
            </a:pPr>
            <a:endParaRPr lang="en-US" sz="2400" dirty="0"/>
          </a:p>
        </p:txBody>
      </p:sp>
    </p:spTree>
    <p:extLst>
      <p:ext uri="{BB962C8B-B14F-4D97-AF65-F5344CB8AC3E}">
        <p14:creationId xmlns:p14="http://schemas.microsoft.com/office/powerpoint/2010/main" val="216259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BDB9-3F51-4A10-AA08-20C10ECA4E83}"/>
              </a:ext>
            </a:extLst>
          </p:cNvPr>
          <p:cNvSpPr>
            <a:spLocks noGrp="1"/>
          </p:cNvSpPr>
          <p:nvPr>
            <p:ph type="title"/>
          </p:nvPr>
        </p:nvSpPr>
        <p:spPr>
          <a:xfrm>
            <a:off x="435894" y="702156"/>
            <a:ext cx="8272212" cy="1013800"/>
          </a:xfrm>
        </p:spPr>
        <p:txBody>
          <a:bodyPr>
            <a:normAutofit/>
          </a:bodyPr>
          <a:lstStyle/>
          <a:p>
            <a:r>
              <a:rPr lang="en-US" dirty="0">
                <a:solidFill>
                  <a:srgbClr val="FFFEFF"/>
                </a:solidFill>
              </a:rPr>
              <a:t>Concentration competencies</a:t>
            </a:r>
          </a:p>
        </p:txBody>
      </p:sp>
      <p:graphicFrame>
        <p:nvGraphicFramePr>
          <p:cNvPr id="5" name="Content Placeholder 2">
            <a:extLst>
              <a:ext uri="{FF2B5EF4-FFF2-40B4-BE49-F238E27FC236}">
                <a16:creationId xmlns:a16="http://schemas.microsoft.com/office/drawing/2014/main" id="{4EEF4C9F-EB51-4CB8-B5D1-A9BF71A19283}"/>
              </a:ext>
            </a:extLst>
          </p:cNvPr>
          <p:cNvGraphicFramePr>
            <a:graphicFrameLocks noGrp="1"/>
          </p:cNvGraphicFramePr>
          <p:nvPr>
            <p:ph idx="1"/>
            <p:extLst>
              <p:ext uri="{D42A27DB-BD31-4B8C-83A1-F6EECF244321}">
                <p14:modId xmlns:p14="http://schemas.microsoft.com/office/powerpoint/2010/main" val="1911133752"/>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90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07F0-0B90-4196-AFAE-E66874C05F85}"/>
              </a:ext>
            </a:extLst>
          </p:cNvPr>
          <p:cNvSpPr>
            <a:spLocks noGrp="1"/>
          </p:cNvSpPr>
          <p:nvPr>
            <p:ph type="title"/>
          </p:nvPr>
        </p:nvSpPr>
        <p:spPr/>
        <p:txBody>
          <a:bodyPr/>
          <a:lstStyle/>
          <a:p>
            <a:r>
              <a:rPr lang="en-US"/>
              <a:t>MPH APE</a:t>
            </a:r>
            <a:endParaRPr lang="en-US" dirty="0"/>
          </a:p>
        </p:txBody>
      </p:sp>
      <p:graphicFrame>
        <p:nvGraphicFramePr>
          <p:cNvPr id="19" name="Content Placeholder 2">
            <a:extLst>
              <a:ext uri="{FF2B5EF4-FFF2-40B4-BE49-F238E27FC236}">
                <a16:creationId xmlns:a16="http://schemas.microsoft.com/office/drawing/2014/main" id="{A6CB1CC8-B47E-44F5-95D8-C33CB325DA54}"/>
              </a:ext>
            </a:extLst>
          </p:cNvPr>
          <p:cNvGraphicFramePr>
            <a:graphicFrameLocks noGrp="1"/>
          </p:cNvGraphicFramePr>
          <p:nvPr>
            <p:ph idx="1"/>
            <p:extLst>
              <p:ext uri="{D42A27DB-BD31-4B8C-83A1-F6EECF244321}">
                <p14:modId xmlns:p14="http://schemas.microsoft.com/office/powerpoint/2010/main" val="991444097"/>
              </p:ext>
            </p:extLst>
          </p:nvPr>
        </p:nvGraphicFramePr>
        <p:xfrm>
          <a:off x="425251" y="1921117"/>
          <a:ext cx="8293497" cy="483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22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46DBC-6818-4DC1-9858-598E447FB97B}"/>
              </a:ext>
            </a:extLst>
          </p:cNvPr>
          <p:cNvSpPr>
            <a:spLocks noGrp="1"/>
          </p:cNvSpPr>
          <p:nvPr>
            <p:ph type="title"/>
          </p:nvPr>
        </p:nvSpPr>
        <p:spPr>
          <a:xfrm>
            <a:off x="719367" y="1113764"/>
            <a:ext cx="2452312" cy="4624327"/>
          </a:xfrm>
        </p:spPr>
        <p:txBody>
          <a:bodyPr anchor="ctr">
            <a:normAutofit/>
          </a:bodyPr>
          <a:lstStyle/>
          <a:p>
            <a:r>
              <a:rPr lang="en-US" sz="2800">
                <a:solidFill>
                  <a:srgbClr val="FFFFFF"/>
                </a:solidFill>
              </a:rPr>
              <a:t>MPH ILE</a:t>
            </a:r>
          </a:p>
        </p:txBody>
      </p:sp>
      <p:sp>
        <p:nvSpPr>
          <p:cNvPr id="3" name="Content Placeholder 2">
            <a:extLst>
              <a:ext uri="{FF2B5EF4-FFF2-40B4-BE49-F238E27FC236}">
                <a16:creationId xmlns:a16="http://schemas.microsoft.com/office/drawing/2014/main" id="{372D52AE-EFFD-4313-8916-17839C3E9EB0}"/>
              </a:ext>
            </a:extLst>
          </p:cNvPr>
          <p:cNvSpPr>
            <a:spLocks noGrp="1"/>
          </p:cNvSpPr>
          <p:nvPr>
            <p:ph idx="1"/>
          </p:nvPr>
        </p:nvSpPr>
        <p:spPr>
          <a:xfrm>
            <a:off x="3866928" y="1113764"/>
            <a:ext cx="5339702" cy="5493715"/>
          </a:xfrm>
        </p:spPr>
        <p:txBody>
          <a:bodyPr anchor="ctr">
            <a:normAutofit/>
          </a:bodyPr>
          <a:lstStyle/>
          <a:p>
            <a:pPr marL="0" indent="0">
              <a:buNone/>
            </a:pPr>
            <a:r>
              <a:rPr lang="en-US" b="1" dirty="0">
                <a:effectLst/>
                <a:latin typeface="Arial" panose="020B0604020202020204" pitchFamily="34" charset="0"/>
                <a:ea typeface="Arial Unicode MS"/>
              </a:rPr>
              <a:t>“…demonstrating synthesis and integration requires more than one foundational &amp; one concentration competency”</a:t>
            </a:r>
            <a:endParaRPr lang="en-US" dirty="0"/>
          </a:p>
        </p:txBody>
      </p:sp>
    </p:spTree>
    <p:extLst>
      <p:ext uri="{BB962C8B-B14F-4D97-AF65-F5344CB8AC3E}">
        <p14:creationId xmlns:p14="http://schemas.microsoft.com/office/powerpoint/2010/main" val="109594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457202"/>
            <a:ext cx="5694426" cy="5856457"/>
          </a:xfrm>
          <a:prstGeom prst="rect">
            <a:avLst/>
          </a:prstGeom>
          <a:noFill/>
          <a:ln w="9525">
            <a:solidFill>
              <a:srgbClr val="599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ontinuous Quality Improvement in Public Health - Leading Edge">
            <a:extLst>
              <a:ext uri="{FF2B5EF4-FFF2-40B4-BE49-F238E27FC236}">
                <a16:creationId xmlns:a16="http://schemas.microsoft.com/office/drawing/2014/main" id="{9CC44F08-E24C-49BA-B066-FD83D0A121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356" y="1823291"/>
            <a:ext cx="5201669" cy="3121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457202"/>
            <a:ext cx="2711695" cy="5859734"/>
          </a:xfrm>
          <a:prstGeom prst="rect">
            <a:avLst/>
          </a:prstGeom>
          <a:solidFill>
            <a:srgbClr val="5992D4"/>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20EE6037-D41B-4E31-9BAD-577489363F35}"/>
              </a:ext>
            </a:extLst>
          </p:cNvPr>
          <p:cNvSpPr txBox="1"/>
          <p:nvPr/>
        </p:nvSpPr>
        <p:spPr>
          <a:xfrm>
            <a:off x="5893813" y="2349760"/>
            <a:ext cx="3118875" cy="1938992"/>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cs typeface="Calibri" panose="020F0502020204030204" pitchFamily="34" charset="0"/>
              </a:rPr>
              <a:t>Criterion B</a:t>
            </a:r>
          </a:p>
        </p:txBody>
      </p:sp>
    </p:spTree>
    <p:extLst>
      <p:ext uri="{BB962C8B-B14F-4D97-AF65-F5344CB8AC3E}">
        <p14:creationId xmlns:p14="http://schemas.microsoft.com/office/powerpoint/2010/main" val="812921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84446"/>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84446"/>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80889"/>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757866"/>
            <a:ext cx="8482004"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36D324-E70C-4CFE-8B20-15A83F1DE837}"/>
              </a:ext>
            </a:extLst>
          </p:cNvPr>
          <p:cNvSpPr>
            <a:spLocks noGrp="1"/>
          </p:cNvSpPr>
          <p:nvPr>
            <p:ph type="title"/>
          </p:nvPr>
        </p:nvSpPr>
        <p:spPr>
          <a:xfrm>
            <a:off x="435894" y="4845617"/>
            <a:ext cx="8272212" cy="1013800"/>
          </a:xfrm>
        </p:spPr>
        <p:txBody>
          <a:bodyPr>
            <a:normAutofit/>
          </a:bodyPr>
          <a:lstStyle/>
          <a:p>
            <a:r>
              <a:rPr lang="en-US">
                <a:solidFill>
                  <a:srgbClr val="FFFEFF"/>
                </a:solidFill>
              </a:rPr>
              <a:t>Putting the feedback loop back together</a:t>
            </a:r>
          </a:p>
        </p:txBody>
      </p:sp>
      <p:graphicFrame>
        <p:nvGraphicFramePr>
          <p:cNvPr id="5" name="Content Placeholder 2">
            <a:extLst>
              <a:ext uri="{FF2B5EF4-FFF2-40B4-BE49-F238E27FC236}">
                <a16:creationId xmlns:a16="http://schemas.microsoft.com/office/drawing/2014/main" id="{8CB43118-C775-4A73-B383-10ABEEF8BDA7}"/>
              </a:ext>
            </a:extLst>
          </p:cNvPr>
          <p:cNvGraphicFramePr>
            <a:graphicFrameLocks noGrp="1"/>
          </p:cNvGraphicFramePr>
          <p:nvPr>
            <p:ph idx="1"/>
            <p:extLst>
              <p:ext uri="{D42A27DB-BD31-4B8C-83A1-F6EECF244321}">
                <p14:modId xmlns:p14="http://schemas.microsoft.com/office/powerpoint/2010/main" val="1674996246"/>
              </p:ext>
            </p:extLst>
          </p:nvPr>
        </p:nvGraphicFramePr>
        <p:xfrm>
          <a:off x="435768" y="728488"/>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8451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9144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DCACA-FAEC-4E74-95EF-1D3110FD0019}"/>
              </a:ext>
            </a:extLst>
          </p:cNvPr>
          <p:cNvSpPr>
            <a:spLocks noGrp="1"/>
          </p:cNvSpPr>
          <p:nvPr>
            <p:ph type="title"/>
          </p:nvPr>
        </p:nvSpPr>
        <p:spPr>
          <a:xfrm>
            <a:off x="387767" y="776036"/>
            <a:ext cx="8245162" cy="618625"/>
          </a:xfrm>
        </p:spPr>
        <p:txBody>
          <a:bodyPr vert="horz" lIns="91440" tIns="45720" rIns="91440" bIns="45720" rtlCol="0" anchor="b">
            <a:normAutofit fontScale="90000"/>
          </a:bodyPr>
          <a:lstStyle/>
          <a:p>
            <a:r>
              <a:rPr lang="en-US" dirty="0">
                <a:solidFill>
                  <a:schemeClr val="accent1"/>
                </a:solidFill>
              </a:rPr>
              <a:t>B Criteria reorganized</a:t>
            </a:r>
          </a:p>
        </p:txBody>
      </p:sp>
      <p:graphicFrame>
        <p:nvGraphicFramePr>
          <p:cNvPr id="4" name="Table 4">
            <a:extLst>
              <a:ext uri="{FF2B5EF4-FFF2-40B4-BE49-F238E27FC236}">
                <a16:creationId xmlns:a16="http://schemas.microsoft.com/office/drawing/2014/main" id="{A0A06F1A-2100-42B8-A43A-8CB3B9F83D47}"/>
              </a:ext>
            </a:extLst>
          </p:cNvPr>
          <p:cNvGraphicFramePr>
            <a:graphicFrameLocks noGrp="1"/>
          </p:cNvGraphicFramePr>
          <p:nvPr>
            <p:extLst>
              <p:ext uri="{D42A27DB-BD31-4B8C-83A1-F6EECF244321}">
                <p14:modId xmlns:p14="http://schemas.microsoft.com/office/powerpoint/2010/main" val="247269654"/>
              </p:ext>
            </p:extLst>
          </p:nvPr>
        </p:nvGraphicFramePr>
        <p:xfrm>
          <a:off x="729296" y="1687609"/>
          <a:ext cx="7798130" cy="3602739"/>
        </p:xfrm>
        <a:graphic>
          <a:graphicData uri="http://schemas.openxmlformats.org/drawingml/2006/table">
            <a:tbl>
              <a:tblPr firstRow="1" bandRow="1">
                <a:tableStyleId>{5C22544A-7EE6-4342-B048-85BDC9FD1C3A}</a:tableStyleId>
              </a:tblPr>
              <a:tblGrid>
                <a:gridCol w="3899065">
                  <a:extLst>
                    <a:ext uri="{9D8B030D-6E8A-4147-A177-3AD203B41FA5}">
                      <a16:colId xmlns:a16="http://schemas.microsoft.com/office/drawing/2014/main" val="3366114712"/>
                    </a:ext>
                  </a:extLst>
                </a:gridCol>
                <a:gridCol w="3899065">
                  <a:extLst>
                    <a:ext uri="{9D8B030D-6E8A-4147-A177-3AD203B41FA5}">
                      <a16:colId xmlns:a16="http://schemas.microsoft.com/office/drawing/2014/main" val="186796441"/>
                    </a:ext>
                  </a:extLst>
                </a:gridCol>
              </a:tblGrid>
              <a:tr h="514677">
                <a:tc>
                  <a:txBody>
                    <a:bodyPr/>
                    <a:lstStyle/>
                    <a:p>
                      <a:pPr algn="ctr"/>
                      <a:r>
                        <a:rPr lang="en-US" sz="2300" dirty="0"/>
                        <a:t>2016</a:t>
                      </a:r>
                    </a:p>
                  </a:txBody>
                  <a:tcPr marL="116972" marR="116972" marT="58486" marB="58486"/>
                </a:tc>
                <a:tc>
                  <a:txBody>
                    <a:bodyPr/>
                    <a:lstStyle/>
                    <a:p>
                      <a:pPr algn="ctr"/>
                      <a:r>
                        <a:rPr lang="en-US" sz="2300" dirty="0"/>
                        <a:t>2021</a:t>
                      </a:r>
                    </a:p>
                  </a:txBody>
                  <a:tcPr marL="116972" marR="116972" marT="58486" marB="58486"/>
                </a:tc>
                <a:extLst>
                  <a:ext uri="{0D108BD9-81ED-4DB2-BD59-A6C34878D82A}">
                    <a16:rowId xmlns:a16="http://schemas.microsoft.com/office/drawing/2014/main" val="2079853095"/>
                  </a:ext>
                </a:extLst>
              </a:tr>
              <a:tr h="514677">
                <a:tc>
                  <a:txBody>
                    <a:bodyPr/>
                    <a:lstStyle/>
                    <a:p>
                      <a:pPr algn="l"/>
                      <a:r>
                        <a:rPr lang="en-US" sz="2300" dirty="0"/>
                        <a:t>B1: Guiding statements</a:t>
                      </a:r>
                    </a:p>
                  </a:txBody>
                  <a:tcPr marL="116972" marR="116972" marT="58486" marB="5848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a:t>B1: Guiding statements</a:t>
                      </a:r>
                    </a:p>
                  </a:txBody>
                  <a:tcPr marL="116972" marR="116972" marT="58486" marB="58486"/>
                </a:tc>
                <a:extLst>
                  <a:ext uri="{0D108BD9-81ED-4DB2-BD59-A6C34878D82A}">
                    <a16:rowId xmlns:a16="http://schemas.microsoft.com/office/drawing/2014/main" val="2218575698"/>
                  </a:ext>
                </a:extLst>
              </a:tr>
              <a:tr h="514677">
                <a:tc>
                  <a:txBody>
                    <a:bodyPr/>
                    <a:lstStyle/>
                    <a:p>
                      <a:r>
                        <a:rPr lang="en-US" sz="2300" dirty="0"/>
                        <a:t>B2: Grad Rates</a:t>
                      </a:r>
                    </a:p>
                  </a:txBody>
                  <a:tcPr marL="116972" marR="116972" marT="58486" marB="58486"/>
                </a:tc>
                <a:tc>
                  <a:txBody>
                    <a:bodyPr/>
                    <a:lstStyle/>
                    <a:p>
                      <a:r>
                        <a:rPr lang="en-US" sz="2300" dirty="0"/>
                        <a:t>B2: Eval &amp; QI</a:t>
                      </a:r>
                    </a:p>
                  </a:txBody>
                  <a:tcPr marL="116972" marR="116972" marT="58486" marB="58486"/>
                </a:tc>
                <a:extLst>
                  <a:ext uri="{0D108BD9-81ED-4DB2-BD59-A6C34878D82A}">
                    <a16:rowId xmlns:a16="http://schemas.microsoft.com/office/drawing/2014/main" val="2542244229"/>
                  </a:ext>
                </a:extLst>
              </a:tr>
              <a:tr h="514677">
                <a:tc>
                  <a:txBody>
                    <a:bodyPr/>
                    <a:lstStyle/>
                    <a:p>
                      <a:r>
                        <a:rPr lang="en-US" sz="2300"/>
                        <a:t>B3: Post-Grad Outcomes</a:t>
                      </a:r>
                    </a:p>
                  </a:txBody>
                  <a:tcPr marL="116972" marR="116972" marT="58486" marB="58486"/>
                </a:tc>
                <a:tc>
                  <a:txBody>
                    <a:bodyPr/>
                    <a:lstStyle/>
                    <a:p>
                      <a:r>
                        <a:rPr lang="en-US" sz="2300"/>
                        <a:t>B3: Grad Rates</a:t>
                      </a:r>
                    </a:p>
                  </a:txBody>
                  <a:tcPr marL="116972" marR="116972" marT="58486" marB="58486"/>
                </a:tc>
                <a:extLst>
                  <a:ext uri="{0D108BD9-81ED-4DB2-BD59-A6C34878D82A}">
                    <a16:rowId xmlns:a16="http://schemas.microsoft.com/office/drawing/2014/main" val="893875042"/>
                  </a:ext>
                </a:extLst>
              </a:tr>
              <a:tr h="514677">
                <a:tc>
                  <a:txBody>
                    <a:bodyPr/>
                    <a:lstStyle/>
                    <a:p>
                      <a:r>
                        <a:rPr lang="en-US" sz="2300"/>
                        <a:t>B4: Alumni Perceptions</a:t>
                      </a:r>
                    </a:p>
                  </a:txBody>
                  <a:tcPr marL="116972" marR="116972" marT="58486" marB="58486"/>
                </a:tc>
                <a:tc>
                  <a:txBody>
                    <a:bodyPr/>
                    <a:lstStyle/>
                    <a:p>
                      <a:r>
                        <a:rPr lang="en-US" sz="2300"/>
                        <a:t>B4: Post-Grad Outcomes</a:t>
                      </a:r>
                    </a:p>
                  </a:txBody>
                  <a:tcPr marL="116972" marR="116972" marT="58486" marB="58486"/>
                </a:tc>
                <a:extLst>
                  <a:ext uri="{0D108BD9-81ED-4DB2-BD59-A6C34878D82A}">
                    <a16:rowId xmlns:a16="http://schemas.microsoft.com/office/drawing/2014/main" val="2417098902"/>
                  </a:ext>
                </a:extLst>
              </a:tr>
              <a:tr h="514677">
                <a:tc>
                  <a:txBody>
                    <a:bodyPr/>
                    <a:lstStyle/>
                    <a:p>
                      <a:r>
                        <a:rPr lang="en-US" sz="2300"/>
                        <a:t>B5: Data Collection</a:t>
                      </a:r>
                    </a:p>
                  </a:txBody>
                  <a:tcPr marL="116972" marR="116972" marT="58486" marB="58486"/>
                </a:tc>
                <a:tc>
                  <a:txBody>
                    <a:bodyPr/>
                    <a:lstStyle/>
                    <a:p>
                      <a:r>
                        <a:rPr lang="en-US" sz="2300" dirty="0"/>
                        <a:t>B5: Alumni Perceptions</a:t>
                      </a:r>
                    </a:p>
                  </a:txBody>
                  <a:tcPr marL="116972" marR="116972" marT="58486" marB="58486"/>
                </a:tc>
                <a:extLst>
                  <a:ext uri="{0D108BD9-81ED-4DB2-BD59-A6C34878D82A}">
                    <a16:rowId xmlns:a16="http://schemas.microsoft.com/office/drawing/2014/main" val="2580435625"/>
                  </a:ext>
                </a:extLst>
              </a:tr>
              <a:tr h="514677">
                <a:tc>
                  <a:txBody>
                    <a:bodyPr/>
                    <a:lstStyle/>
                    <a:p>
                      <a:r>
                        <a:rPr lang="en-US" sz="2300" dirty="0"/>
                        <a:t>B6: Data Use</a:t>
                      </a:r>
                    </a:p>
                  </a:txBody>
                  <a:tcPr marL="116972" marR="116972" marT="58486" marB="58486"/>
                </a:tc>
                <a:tc>
                  <a:txBody>
                    <a:bodyPr/>
                    <a:lstStyle/>
                    <a:p>
                      <a:r>
                        <a:rPr lang="en-US" sz="2300" dirty="0"/>
                        <a:t>----</a:t>
                      </a:r>
                    </a:p>
                  </a:txBody>
                  <a:tcPr marL="116972" marR="116972" marT="58486" marB="58486"/>
                </a:tc>
                <a:extLst>
                  <a:ext uri="{0D108BD9-81ED-4DB2-BD59-A6C34878D82A}">
                    <a16:rowId xmlns:a16="http://schemas.microsoft.com/office/drawing/2014/main" val="670666517"/>
                  </a:ext>
                </a:extLst>
              </a:tr>
            </a:tbl>
          </a:graphicData>
        </a:graphic>
      </p:graphicFrame>
      <p:sp>
        <p:nvSpPr>
          <p:cNvPr id="5" name="Right Brace 4">
            <a:extLst>
              <a:ext uri="{FF2B5EF4-FFF2-40B4-BE49-F238E27FC236}">
                <a16:creationId xmlns:a16="http://schemas.microsoft.com/office/drawing/2014/main" id="{473F1FCB-2F86-4D50-8024-A0BEEFE6A96C}"/>
              </a:ext>
            </a:extLst>
          </p:cNvPr>
          <p:cNvSpPr/>
          <p:nvPr/>
        </p:nvSpPr>
        <p:spPr>
          <a:xfrm>
            <a:off x="3268801" y="4316149"/>
            <a:ext cx="500692" cy="85424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AF6A82E-4AB6-49D0-8299-AD866D1CDE93}"/>
              </a:ext>
            </a:extLst>
          </p:cNvPr>
          <p:cNvCxnSpPr>
            <a:cxnSpLocks/>
          </p:cNvCxnSpPr>
          <p:nvPr/>
        </p:nvCxnSpPr>
        <p:spPr>
          <a:xfrm>
            <a:off x="3769493" y="4738165"/>
            <a:ext cx="5780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EAC0BB-27D0-4098-A34F-E9175D9F651D}"/>
              </a:ext>
            </a:extLst>
          </p:cNvPr>
          <p:cNvCxnSpPr>
            <a:cxnSpLocks/>
          </p:cNvCxnSpPr>
          <p:nvPr/>
        </p:nvCxnSpPr>
        <p:spPr>
          <a:xfrm flipV="1">
            <a:off x="4347533" y="2959768"/>
            <a:ext cx="0" cy="1794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D55828-63A1-4E4F-9F40-97E049DB8E63}"/>
              </a:ext>
            </a:extLst>
          </p:cNvPr>
          <p:cNvCxnSpPr>
            <a:cxnSpLocks/>
          </p:cNvCxnSpPr>
          <p:nvPr/>
        </p:nvCxnSpPr>
        <p:spPr>
          <a:xfrm>
            <a:off x="4347533" y="2959768"/>
            <a:ext cx="4350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81E0434-7963-45A4-B0E9-5FAD7C3AD38A}"/>
              </a:ext>
            </a:extLst>
          </p:cNvPr>
          <p:cNvSpPr/>
          <p:nvPr/>
        </p:nvSpPr>
        <p:spPr>
          <a:xfrm>
            <a:off x="830179" y="2779295"/>
            <a:ext cx="3082334" cy="13836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8DAF69-DF91-4230-AE87-4AFFE9A7D849}"/>
              </a:ext>
            </a:extLst>
          </p:cNvPr>
          <p:cNvSpPr/>
          <p:nvPr/>
        </p:nvSpPr>
        <p:spPr>
          <a:xfrm>
            <a:off x="4701474" y="3277912"/>
            <a:ext cx="3082334" cy="13836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2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Logistics</a:t>
            </a:r>
            <a:endParaRPr lang="en-US" dirty="0"/>
          </a:p>
        </p:txBody>
      </p:sp>
      <p:graphicFrame>
        <p:nvGraphicFramePr>
          <p:cNvPr id="17" name="Content Placeholder 2">
            <a:extLst>
              <a:ext uri="{FF2B5EF4-FFF2-40B4-BE49-F238E27FC236}">
                <a16:creationId xmlns:a16="http://schemas.microsoft.com/office/drawing/2014/main" id="{B02A1374-994A-4BCB-907A-5C5DADBBE35F}"/>
              </a:ext>
            </a:extLst>
          </p:cNvPr>
          <p:cNvGraphicFramePr>
            <a:graphicFrameLocks noGrp="1"/>
          </p:cNvGraphicFramePr>
          <p:nvPr>
            <p:ph sz="half" idx="1"/>
          </p:nvPr>
        </p:nvGraphicFramePr>
        <p:xfrm>
          <a:off x="284339" y="2097229"/>
          <a:ext cx="8775770" cy="363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4111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82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8E029BDC-FC4E-4D8F-A817-B5495216EAFB}"/>
              </a:ext>
            </a:extLst>
          </p:cNvPr>
          <p:cNvPicPr>
            <a:picLocks noChangeAspect="1"/>
          </p:cNvPicPr>
          <p:nvPr/>
        </p:nvPicPr>
        <p:blipFill>
          <a:blip r:embed="rId3"/>
          <a:stretch>
            <a:fillRect/>
          </a:stretch>
        </p:blipFill>
        <p:spPr>
          <a:xfrm>
            <a:off x="2286866" y="1123527"/>
            <a:ext cx="4570263" cy="4604800"/>
          </a:xfrm>
          <a:prstGeom prst="rect">
            <a:avLst/>
          </a:prstGeom>
        </p:spPr>
      </p:pic>
      <p:sp>
        <p:nvSpPr>
          <p:cNvPr id="4" name="TextBox 3">
            <a:extLst>
              <a:ext uri="{FF2B5EF4-FFF2-40B4-BE49-F238E27FC236}">
                <a16:creationId xmlns:a16="http://schemas.microsoft.com/office/drawing/2014/main" id="{EE86C4F2-03B6-4F8E-BA56-F42F20370226}"/>
              </a:ext>
            </a:extLst>
          </p:cNvPr>
          <p:cNvSpPr txBox="1"/>
          <p:nvPr/>
        </p:nvSpPr>
        <p:spPr>
          <a:xfrm>
            <a:off x="3392905" y="12458"/>
            <a:ext cx="5805237" cy="492443"/>
          </a:xfrm>
          <a:prstGeom prst="rect">
            <a:avLst/>
          </a:prstGeom>
          <a:noFill/>
        </p:spPr>
        <p:txBody>
          <a:bodyPr wrap="square" rtlCol="0">
            <a:spAutoFit/>
          </a:bodyPr>
          <a:lstStyle/>
          <a:p>
            <a:r>
              <a:rPr lang="en-US" sz="2600" dirty="0">
                <a:latin typeface="Calibri" panose="020F0502020204030204" pitchFamily="34" charset="0"/>
                <a:cs typeface="Calibri" panose="020F0502020204030204" pitchFamily="34" charset="0"/>
              </a:rPr>
              <a:t>Template B2-1</a:t>
            </a:r>
          </a:p>
        </p:txBody>
      </p:sp>
      <p:sp>
        <p:nvSpPr>
          <p:cNvPr id="5" name="Rectangle 4">
            <a:extLst>
              <a:ext uri="{FF2B5EF4-FFF2-40B4-BE49-F238E27FC236}">
                <a16:creationId xmlns:a16="http://schemas.microsoft.com/office/drawing/2014/main" id="{AF0866CE-0EBA-4D8A-893B-0FC9A728184E}"/>
              </a:ext>
            </a:extLst>
          </p:cNvPr>
          <p:cNvSpPr/>
          <p:nvPr/>
        </p:nvSpPr>
        <p:spPr>
          <a:xfrm>
            <a:off x="2225842" y="4367463"/>
            <a:ext cx="1076826" cy="433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397647-7F51-4686-8E84-F7E1D517A615}"/>
              </a:ext>
            </a:extLst>
          </p:cNvPr>
          <p:cNvSpPr/>
          <p:nvPr/>
        </p:nvSpPr>
        <p:spPr>
          <a:xfrm flipV="1">
            <a:off x="2232723" y="1919036"/>
            <a:ext cx="1069945" cy="10344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2218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68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E9EC9D3D-57AF-4A5A-BA71-048543ED7531}"/>
              </a:ext>
            </a:extLst>
          </p:cNvPr>
          <p:cNvPicPr>
            <a:picLocks noChangeAspect="1"/>
          </p:cNvPicPr>
          <p:nvPr/>
        </p:nvPicPr>
        <p:blipFill>
          <a:blip r:embed="rId3"/>
          <a:stretch>
            <a:fillRect/>
          </a:stretch>
        </p:blipFill>
        <p:spPr>
          <a:xfrm>
            <a:off x="1910266" y="1126600"/>
            <a:ext cx="5323468" cy="4604800"/>
          </a:xfrm>
          <a:prstGeom prst="rect">
            <a:avLst/>
          </a:prstGeom>
        </p:spPr>
      </p:pic>
      <p:sp>
        <p:nvSpPr>
          <p:cNvPr id="4" name="Multiplication Sign 3">
            <a:extLst>
              <a:ext uri="{FF2B5EF4-FFF2-40B4-BE49-F238E27FC236}">
                <a16:creationId xmlns:a16="http://schemas.microsoft.com/office/drawing/2014/main" id="{DD014D7F-EC6C-4A01-B5AB-AFF798405576}"/>
              </a:ext>
            </a:extLst>
          </p:cNvPr>
          <p:cNvSpPr/>
          <p:nvPr/>
        </p:nvSpPr>
        <p:spPr>
          <a:xfrm>
            <a:off x="2027321" y="4433637"/>
            <a:ext cx="1375095" cy="10354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384018A9-98DA-4EAD-8C76-D97EEA6AC8B0}"/>
              </a:ext>
            </a:extLst>
          </p:cNvPr>
          <p:cNvSpPr/>
          <p:nvPr/>
        </p:nvSpPr>
        <p:spPr>
          <a:xfrm>
            <a:off x="2179463" y="1149080"/>
            <a:ext cx="1070810" cy="47961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152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82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8E029BDC-FC4E-4D8F-A817-B5495216EAFB}"/>
              </a:ext>
            </a:extLst>
          </p:cNvPr>
          <p:cNvPicPr>
            <a:picLocks noChangeAspect="1"/>
          </p:cNvPicPr>
          <p:nvPr/>
        </p:nvPicPr>
        <p:blipFill>
          <a:blip r:embed="rId3"/>
          <a:stretch>
            <a:fillRect/>
          </a:stretch>
        </p:blipFill>
        <p:spPr>
          <a:xfrm>
            <a:off x="2286866" y="1123527"/>
            <a:ext cx="4570263" cy="4604800"/>
          </a:xfrm>
          <a:prstGeom prst="rect">
            <a:avLst/>
          </a:prstGeom>
        </p:spPr>
      </p:pic>
      <p:sp>
        <p:nvSpPr>
          <p:cNvPr id="11" name="Rectangle 10">
            <a:extLst>
              <a:ext uri="{FF2B5EF4-FFF2-40B4-BE49-F238E27FC236}">
                <a16:creationId xmlns:a16="http://schemas.microsoft.com/office/drawing/2014/main" id="{1B397647-7F51-4686-8E84-F7E1D517A615}"/>
              </a:ext>
            </a:extLst>
          </p:cNvPr>
          <p:cNvSpPr/>
          <p:nvPr/>
        </p:nvSpPr>
        <p:spPr>
          <a:xfrm flipV="1">
            <a:off x="2232723" y="1919036"/>
            <a:ext cx="1069945" cy="10344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2C0913C-7516-4652-A876-10F0815D8DDF}"/>
              </a:ext>
            </a:extLst>
          </p:cNvPr>
          <p:cNvSpPr/>
          <p:nvPr/>
        </p:nvSpPr>
        <p:spPr>
          <a:xfrm>
            <a:off x="5841334" y="1257817"/>
            <a:ext cx="977359" cy="44271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7174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8F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FC66B2-761E-4C33-AE55-6C8EE6951239}"/>
              </a:ext>
            </a:extLst>
          </p:cNvPr>
          <p:cNvPicPr>
            <a:picLocks noChangeAspect="1"/>
          </p:cNvPicPr>
          <p:nvPr/>
        </p:nvPicPr>
        <p:blipFill>
          <a:blip r:embed="rId3"/>
          <a:stretch>
            <a:fillRect/>
          </a:stretch>
        </p:blipFill>
        <p:spPr>
          <a:xfrm>
            <a:off x="840357" y="2325093"/>
            <a:ext cx="7463281" cy="2201668"/>
          </a:xfrm>
          <a:prstGeom prst="rect">
            <a:avLst/>
          </a:prstGeom>
        </p:spPr>
      </p:pic>
      <p:cxnSp>
        <p:nvCxnSpPr>
          <p:cNvPr id="5" name="Straight Arrow Connector 4">
            <a:extLst>
              <a:ext uri="{FF2B5EF4-FFF2-40B4-BE49-F238E27FC236}">
                <a16:creationId xmlns:a16="http://schemas.microsoft.com/office/drawing/2014/main" id="{E37D918C-14D6-4C26-9766-D2507A508C5A}"/>
              </a:ext>
            </a:extLst>
          </p:cNvPr>
          <p:cNvCxnSpPr/>
          <p:nvPr/>
        </p:nvCxnSpPr>
        <p:spPr>
          <a:xfrm>
            <a:off x="6181595" y="1855367"/>
            <a:ext cx="0" cy="4697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87FC53-2E10-4E1D-9EC4-71EC40818FDC}"/>
              </a:ext>
            </a:extLst>
          </p:cNvPr>
          <p:cNvCxnSpPr/>
          <p:nvPr/>
        </p:nvCxnSpPr>
        <p:spPr>
          <a:xfrm>
            <a:off x="6690987" y="1832976"/>
            <a:ext cx="0" cy="4697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BF13A01-A7C8-4287-998F-C9191FA62FD6}"/>
              </a:ext>
            </a:extLst>
          </p:cNvPr>
          <p:cNvCxnSpPr/>
          <p:nvPr/>
        </p:nvCxnSpPr>
        <p:spPr>
          <a:xfrm>
            <a:off x="7144012" y="1832976"/>
            <a:ext cx="0" cy="4697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3D1D3A5-1AE9-4893-BC3D-6666E555202C}"/>
              </a:ext>
            </a:extLst>
          </p:cNvPr>
          <p:cNvCxnSpPr/>
          <p:nvPr/>
        </p:nvCxnSpPr>
        <p:spPr>
          <a:xfrm>
            <a:off x="7571984" y="1811055"/>
            <a:ext cx="0" cy="4697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953B14D-0F24-407D-911D-E72EF361AE8D}"/>
              </a:ext>
            </a:extLst>
          </p:cNvPr>
          <p:cNvCxnSpPr/>
          <p:nvPr/>
        </p:nvCxnSpPr>
        <p:spPr>
          <a:xfrm>
            <a:off x="7993694" y="1811055"/>
            <a:ext cx="0" cy="4697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73060"/>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82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8E029BDC-FC4E-4D8F-A817-B5495216EAFB}"/>
              </a:ext>
            </a:extLst>
          </p:cNvPr>
          <p:cNvPicPr>
            <a:picLocks noChangeAspect="1"/>
          </p:cNvPicPr>
          <p:nvPr/>
        </p:nvPicPr>
        <p:blipFill>
          <a:blip r:embed="rId3"/>
          <a:stretch>
            <a:fillRect/>
          </a:stretch>
        </p:blipFill>
        <p:spPr>
          <a:xfrm>
            <a:off x="2286866" y="1123527"/>
            <a:ext cx="4570263" cy="4604800"/>
          </a:xfrm>
          <a:prstGeom prst="rect">
            <a:avLst/>
          </a:prstGeom>
        </p:spPr>
      </p:pic>
      <p:sp>
        <p:nvSpPr>
          <p:cNvPr id="11" name="Rectangle 10">
            <a:extLst>
              <a:ext uri="{FF2B5EF4-FFF2-40B4-BE49-F238E27FC236}">
                <a16:creationId xmlns:a16="http://schemas.microsoft.com/office/drawing/2014/main" id="{1B397647-7F51-4686-8E84-F7E1D517A615}"/>
              </a:ext>
            </a:extLst>
          </p:cNvPr>
          <p:cNvSpPr/>
          <p:nvPr/>
        </p:nvSpPr>
        <p:spPr>
          <a:xfrm flipV="1">
            <a:off x="3645075" y="1296443"/>
            <a:ext cx="2223370" cy="3569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335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C96517-8C95-4574-ADB4-6EDAA59BAF29}"/>
              </a:ext>
            </a:extLst>
          </p:cNvPr>
          <p:cNvSpPr>
            <a:spLocks noGrp="1"/>
          </p:cNvSpPr>
          <p:nvPr>
            <p:ph type="title"/>
          </p:nvPr>
        </p:nvSpPr>
        <p:spPr>
          <a:xfrm>
            <a:off x="571590" y="960723"/>
            <a:ext cx="3726367" cy="1013800"/>
          </a:xfrm>
        </p:spPr>
        <p:txBody>
          <a:bodyPr>
            <a:normAutofit/>
          </a:bodyPr>
          <a:lstStyle/>
          <a:p>
            <a:r>
              <a:rPr lang="en-US" dirty="0">
                <a:solidFill>
                  <a:srgbClr val="FFFFFF"/>
                </a:solidFill>
              </a:rPr>
              <a:t>The unit…</a:t>
            </a: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D43E8E9-AE81-461A-AF2C-4F7863C62F43}"/>
              </a:ext>
            </a:extLst>
          </p:cNvPr>
          <p:cNvSpPr>
            <a:spLocks noGrp="1"/>
          </p:cNvSpPr>
          <p:nvPr>
            <p:ph idx="1"/>
          </p:nvPr>
        </p:nvSpPr>
        <p:spPr>
          <a:xfrm>
            <a:off x="587540" y="2254102"/>
            <a:ext cx="3710416" cy="3650344"/>
          </a:xfrm>
        </p:spPr>
        <p:txBody>
          <a:bodyPr>
            <a:normAutofit/>
          </a:bodyPr>
          <a:lstStyle/>
          <a:p>
            <a:pPr marL="0" indent="0">
              <a:buNone/>
            </a:pPr>
            <a:r>
              <a:rPr lang="en-US" b="1">
                <a:solidFill>
                  <a:srgbClr val="FFFFFF"/>
                </a:solidFill>
                <a:latin typeface="Arial" panose="020B0604020202020204" pitchFamily="34" charset="0"/>
                <a:ea typeface="Calibri" panose="020F0502020204030204" pitchFamily="34" charset="0"/>
              </a:rPr>
              <a:t>“</a:t>
            </a:r>
            <a:r>
              <a:rPr lang="en-US" b="1">
                <a:solidFill>
                  <a:srgbClr val="FFFFFF"/>
                </a:solidFill>
                <a:effectLst/>
                <a:latin typeface="Arial" panose="020B0604020202020204" pitchFamily="34" charset="0"/>
                <a:ea typeface="Calibri" panose="020F0502020204030204" pitchFamily="34" charset="0"/>
              </a:rPr>
              <a:t>defines a process to engage in regular, substantive review of evaluation findings, as well as strategic discussions about their implications”</a:t>
            </a:r>
            <a:endParaRPr lang="en-US">
              <a:solidFill>
                <a:srgbClr val="FFFFFF"/>
              </a:solidFill>
              <a:effectLst/>
              <a:latin typeface="Arial" panose="020B0604020202020204" pitchFamily="34" charset="0"/>
              <a:ea typeface="Calibri" panose="020F0502020204030204" pitchFamily="34" charset="0"/>
            </a:endParaRPr>
          </a:p>
          <a:p>
            <a:endParaRPr lang="en-US">
              <a:solidFill>
                <a:srgbClr val="FFFFFF"/>
              </a:solidFill>
            </a:endParaRPr>
          </a:p>
        </p:txBody>
      </p:sp>
      <p:pic>
        <p:nvPicPr>
          <p:cNvPr id="7" name="Graphic 6" descr="Board Room">
            <a:extLst>
              <a:ext uri="{FF2B5EF4-FFF2-40B4-BE49-F238E27FC236}">
                <a16:creationId xmlns:a16="http://schemas.microsoft.com/office/drawing/2014/main" id="{F3DB80CB-0183-4149-9BAC-66646B6DCE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1063" y="1576373"/>
            <a:ext cx="3714356" cy="3714356"/>
          </a:xfrm>
          <a:prstGeom prst="rect">
            <a:avLst/>
          </a:prstGeom>
        </p:spPr>
      </p:pic>
    </p:spTree>
    <p:extLst>
      <p:ext uri="{BB962C8B-B14F-4D97-AF65-F5344CB8AC3E}">
        <p14:creationId xmlns:p14="http://schemas.microsoft.com/office/powerpoint/2010/main" val="333668620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7C686A59-687D-4450-86D9-0502633EC2E1}"/>
              </a:ext>
            </a:extLst>
          </p:cNvPr>
          <p:cNvPicPr>
            <a:picLocks noChangeAspect="1"/>
          </p:cNvPicPr>
          <p:nvPr/>
        </p:nvPicPr>
        <p:blipFill>
          <a:blip r:embed="rId3"/>
          <a:stretch>
            <a:fillRect/>
          </a:stretch>
        </p:blipFill>
        <p:spPr>
          <a:xfrm>
            <a:off x="578580" y="1954612"/>
            <a:ext cx="5125883" cy="3216491"/>
          </a:xfrm>
          <a:prstGeom prst="rect">
            <a:avLst/>
          </a:prstGeom>
        </p:spPr>
      </p:pic>
      <p:sp>
        <p:nvSpPr>
          <p:cNvPr id="22" name="Rectangle 21">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D8BE465-AC53-415B-A401-3553D52F2975}"/>
              </a:ext>
            </a:extLst>
          </p:cNvPr>
          <p:cNvSpPr>
            <a:spLocks noGrp="1"/>
          </p:cNvSpPr>
          <p:nvPr>
            <p:ph type="title"/>
          </p:nvPr>
        </p:nvSpPr>
        <p:spPr>
          <a:xfrm>
            <a:off x="6222206" y="1419225"/>
            <a:ext cx="2311182" cy="2085869"/>
          </a:xfrm>
        </p:spPr>
        <p:txBody>
          <a:bodyPr vert="horz" lIns="91440" tIns="45720" rIns="91440" bIns="45720" rtlCol="0" anchor="b">
            <a:normAutofit/>
          </a:bodyPr>
          <a:lstStyle/>
          <a:p>
            <a:pPr>
              <a:lnSpc>
                <a:spcPct val="90000"/>
              </a:lnSpc>
            </a:pPr>
            <a:r>
              <a:rPr lang="en-US" sz="2800" dirty="0">
                <a:solidFill>
                  <a:srgbClr val="FFFFFF"/>
                </a:solidFill>
              </a:rPr>
              <a:t>Continued focus on HOW and WHO?</a:t>
            </a:r>
          </a:p>
        </p:txBody>
      </p:sp>
      <p:sp>
        <p:nvSpPr>
          <p:cNvPr id="8" name="TextBox 7">
            <a:extLst>
              <a:ext uri="{FF2B5EF4-FFF2-40B4-BE49-F238E27FC236}">
                <a16:creationId xmlns:a16="http://schemas.microsoft.com/office/drawing/2014/main" id="{66E031FB-22F3-4AF2-AEDE-F0089B10095A}"/>
              </a:ext>
            </a:extLst>
          </p:cNvPr>
          <p:cNvSpPr txBox="1"/>
          <p:nvPr/>
        </p:nvSpPr>
        <p:spPr>
          <a:xfrm rot="20633182">
            <a:off x="2924280" y="3409968"/>
            <a:ext cx="1105904" cy="400110"/>
          </a:xfrm>
          <a:prstGeom prst="rect">
            <a:avLst/>
          </a:prstGeom>
          <a:noFill/>
        </p:spPr>
        <p:txBody>
          <a:bodyPr wrap="square" rtlCol="0">
            <a:spAutoFit/>
          </a:bodyPr>
          <a:lstStyle/>
          <a:p>
            <a:r>
              <a:rPr lang="en-US" sz="2000" b="1" dirty="0">
                <a:solidFill>
                  <a:schemeClr val="accent1">
                    <a:lumMod val="75000"/>
                  </a:schemeClr>
                </a:solidFill>
              </a:rPr>
              <a:t>HOW?</a:t>
            </a:r>
          </a:p>
        </p:txBody>
      </p:sp>
      <p:sp>
        <p:nvSpPr>
          <p:cNvPr id="23" name="TextBox 22">
            <a:extLst>
              <a:ext uri="{FF2B5EF4-FFF2-40B4-BE49-F238E27FC236}">
                <a16:creationId xmlns:a16="http://schemas.microsoft.com/office/drawing/2014/main" id="{1DE8CA98-C2B6-4D99-A045-5F41069F0DB9}"/>
              </a:ext>
            </a:extLst>
          </p:cNvPr>
          <p:cNvSpPr txBox="1"/>
          <p:nvPr/>
        </p:nvSpPr>
        <p:spPr>
          <a:xfrm rot="20633182">
            <a:off x="4797730" y="3989310"/>
            <a:ext cx="1080757" cy="407376"/>
          </a:xfrm>
          <a:prstGeom prst="rect">
            <a:avLst/>
          </a:prstGeom>
          <a:noFill/>
        </p:spPr>
        <p:txBody>
          <a:bodyPr wrap="square" rtlCol="0">
            <a:spAutoFit/>
          </a:bodyPr>
          <a:lstStyle/>
          <a:p>
            <a:r>
              <a:rPr lang="en-US" sz="2000" b="1" dirty="0">
                <a:solidFill>
                  <a:schemeClr val="accent1">
                    <a:lumMod val="75000"/>
                  </a:schemeClr>
                </a:solidFill>
              </a:rPr>
              <a:t>WHO?</a:t>
            </a:r>
          </a:p>
        </p:txBody>
      </p:sp>
    </p:spTree>
    <p:extLst>
      <p:ext uri="{BB962C8B-B14F-4D97-AF65-F5344CB8AC3E}">
        <p14:creationId xmlns:p14="http://schemas.microsoft.com/office/powerpoint/2010/main" val="460667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84BBE3-52FE-49CD-977D-B29459138082}"/>
              </a:ext>
            </a:extLst>
          </p:cNvPr>
          <p:cNvSpPr>
            <a:spLocks noGrp="1"/>
          </p:cNvSpPr>
          <p:nvPr>
            <p:ph type="title"/>
          </p:nvPr>
        </p:nvSpPr>
        <p:spPr>
          <a:xfrm>
            <a:off x="571590" y="960723"/>
            <a:ext cx="3726367" cy="1013800"/>
          </a:xfrm>
        </p:spPr>
        <p:txBody>
          <a:bodyPr>
            <a:normAutofit/>
          </a:bodyPr>
          <a:lstStyle/>
          <a:p>
            <a:pPr>
              <a:lnSpc>
                <a:spcPct val="90000"/>
              </a:lnSpc>
            </a:pPr>
            <a:r>
              <a:rPr lang="en-US" sz="3300">
                <a:solidFill>
                  <a:srgbClr val="FFFFFF"/>
                </a:solidFill>
              </a:rPr>
              <a:t>The evaluation plan…</a:t>
            </a: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8741F6C-A044-4FEB-A5E9-421E47181B03}"/>
              </a:ext>
            </a:extLst>
          </p:cNvPr>
          <p:cNvSpPr>
            <a:spLocks noGrp="1"/>
          </p:cNvSpPr>
          <p:nvPr>
            <p:ph idx="1"/>
          </p:nvPr>
        </p:nvSpPr>
        <p:spPr>
          <a:xfrm>
            <a:off x="587540" y="2254102"/>
            <a:ext cx="3710416" cy="3650344"/>
          </a:xfrm>
        </p:spPr>
        <p:txBody>
          <a:bodyPr>
            <a:normAutofit/>
          </a:bodyPr>
          <a:lstStyle/>
          <a:p>
            <a:pPr marL="0" indent="0">
              <a:lnSpc>
                <a:spcPct val="90000"/>
              </a:lnSpc>
              <a:buNone/>
            </a:pPr>
            <a:r>
              <a:rPr lang="en-US" sz="2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allows the school or program to make data-driven quality improvements e.g., in curriculum, student services, advising, faculty functions, research and extramural service, and operations, as appropriate</a:t>
            </a:r>
            <a:endParaRPr lang="en-US" sz="2200">
              <a:solidFill>
                <a:srgbClr val="FFFFFF"/>
              </a:solidFill>
            </a:endParaRPr>
          </a:p>
        </p:txBody>
      </p:sp>
      <p:pic>
        <p:nvPicPr>
          <p:cNvPr id="7" name="Graphic 6" descr="Classroom">
            <a:extLst>
              <a:ext uri="{FF2B5EF4-FFF2-40B4-BE49-F238E27FC236}">
                <a16:creationId xmlns:a16="http://schemas.microsoft.com/office/drawing/2014/main" id="{1435A893-8150-469A-8D45-8267E7A597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1063" y="1576373"/>
            <a:ext cx="3714356" cy="3714356"/>
          </a:xfrm>
          <a:prstGeom prst="rect">
            <a:avLst/>
          </a:prstGeom>
        </p:spPr>
      </p:pic>
    </p:spTree>
    <p:extLst>
      <p:ext uri="{BB962C8B-B14F-4D97-AF65-F5344CB8AC3E}">
        <p14:creationId xmlns:p14="http://schemas.microsoft.com/office/powerpoint/2010/main" val="1218185999"/>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06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3B24DEC1-EF65-4FD2-A1B3-38265865BAEB}"/>
              </a:ext>
            </a:extLst>
          </p:cNvPr>
          <p:cNvPicPr>
            <a:picLocks noChangeAspect="1"/>
          </p:cNvPicPr>
          <p:nvPr/>
        </p:nvPicPr>
        <p:blipFill>
          <a:blip r:embed="rId3"/>
          <a:stretch>
            <a:fillRect/>
          </a:stretch>
        </p:blipFill>
        <p:spPr>
          <a:xfrm>
            <a:off x="482600" y="2273745"/>
            <a:ext cx="8178799" cy="2310510"/>
          </a:xfrm>
          <a:prstGeom prst="rect">
            <a:avLst/>
          </a:prstGeom>
        </p:spPr>
      </p:pic>
    </p:spTree>
    <p:extLst>
      <p:ext uri="{BB962C8B-B14F-4D97-AF65-F5344CB8AC3E}">
        <p14:creationId xmlns:p14="http://schemas.microsoft.com/office/powerpoint/2010/main" val="2539349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C99E7-96BB-40B3-8E74-E84F5D2401FE}"/>
              </a:ext>
            </a:extLst>
          </p:cNvPr>
          <p:cNvSpPr>
            <a:spLocks noGrp="1"/>
          </p:cNvSpPr>
          <p:nvPr>
            <p:ph type="title"/>
          </p:nvPr>
        </p:nvSpPr>
        <p:spPr>
          <a:xfrm>
            <a:off x="482601" y="1033389"/>
            <a:ext cx="3619692" cy="4825409"/>
          </a:xfrm>
        </p:spPr>
        <p:txBody>
          <a:bodyPr anchor="ctr">
            <a:normAutofit/>
          </a:bodyPr>
          <a:lstStyle/>
          <a:p>
            <a:r>
              <a:rPr lang="en-US" sz="4700" dirty="0">
                <a:solidFill>
                  <a:srgbClr val="FFFFFF"/>
                </a:solidFill>
              </a:rPr>
              <a:t>Alumni data streamlined &amp; refocused</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A61E9E1-B1F0-4302-B9FC-03889FE82B99}"/>
              </a:ext>
            </a:extLst>
          </p:cNvPr>
          <p:cNvSpPr>
            <a:spLocks noGrp="1"/>
          </p:cNvSpPr>
          <p:nvPr>
            <p:ph idx="1"/>
          </p:nvPr>
        </p:nvSpPr>
        <p:spPr>
          <a:xfrm>
            <a:off x="4668696" y="1016295"/>
            <a:ext cx="4391499" cy="4825409"/>
          </a:xfrm>
          <a:ln w="57150">
            <a:noFill/>
          </a:ln>
        </p:spPr>
        <p:txBody>
          <a:bodyPr anchor="ctr">
            <a:normAutofit fontScale="92500" lnSpcReduction="20000"/>
          </a:bodyPr>
          <a:lstStyle/>
          <a:p>
            <a:pPr marL="0" indent="0">
              <a:buNone/>
            </a:pPr>
            <a:r>
              <a:rPr lang="en-US" dirty="0">
                <a:solidFill>
                  <a:schemeClr val="accent2">
                    <a:lumMod val="50000"/>
                  </a:schemeClr>
                </a:solidFill>
              </a:rPr>
              <a:t>Perceptions of preparation for workforce or further education</a:t>
            </a:r>
          </a:p>
          <a:p>
            <a:r>
              <a:rPr lang="en-US" dirty="0">
                <a:solidFill>
                  <a:schemeClr val="accent2">
                    <a:lumMod val="50000"/>
                  </a:schemeClr>
                </a:solidFill>
              </a:rPr>
              <a:t>what skills are most useful and applicable? </a:t>
            </a:r>
          </a:p>
          <a:p>
            <a:r>
              <a:rPr lang="en-US" dirty="0">
                <a:solidFill>
                  <a:schemeClr val="accent2">
                    <a:lumMod val="50000"/>
                  </a:schemeClr>
                </a:solidFill>
              </a:rPr>
              <a:t>areas in which they feel well prepared</a:t>
            </a:r>
          </a:p>
          <a:p>
            <a:r>
              <a:rPr lang="en-US" dirty="0">
                <a:solidFill>
                  <a:schemeClr val="accent2">
                    <a:lumMod val="50000"/>
                  </a:schemeClr>
                </a:solidFill>
              </a:rPr>
              <a:t>areas in which they would have benefitted from more preparation</a:t>
            </a:r>
          </a:p>
          <a:p>
            <a:pPr marL="0" indent="0">
              <a:buNone/>
            </a:pPr>
            <a:endParaRPr lang="en-US" dirty="0">
              <a:solidFill>
                <a:schemeClr val="accent2">
                  <a:lumMod val="50000"/>
                </a:schemeClr>
              </a:solidFill>
            </a:endParaRPr>
          </a:p>
          <a:p>
            <a:pPr marL="0" indent="0">
              <a:buNone/>
            </a:pPr>
            <a:r>
              <a:rPr lang="en-US" dirty="0">
                <a:solidFill>
                  <a:schemeClr val="accent2">
                    <a:lumMod val="50000"/>
                  </a:schemeClr>
                </a:solidFill>
              </a:rPr>
              <a:t>Emphasis on </a:t>
            </a:r>
            <a:r>
              <a:rPr lang="en-US" b="1" dirty="0">
                <a:solidFill>
                  <a:schemeClr val="accent1">
                    <a:lumMod val="75000"/>
                  </a:schemeClr>
                </a:solidFill>
              </a:rPr>
              <a:t>useful</a:t>
            </a:r>
            <a:r>
              <a:rPr lang="en-US" dirty="0">
                <a:solidFill>
                  <a:schemeClr val="accent2">
                    <a:lumMod val="50000"/>
                  </a:schemeClr>
                </a:solidFill>
              </a:rPr>
              <a:t> data</a:t>
            </a:r>
          </a:p>
        </p:txBody>
      </p:sp>
    </p:spTree>
    <p:extLst>
      <p:ext uri="{BB962C8B-B14F-4D97-AF65-F5344CB8AC3E}">
        <p14:creationId xmlns:p14="http://schemas.microsoft.com/office/powerpoint/2010/main" val="270765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A89843B1-970B-4874-B8D3-80B4AF8F6141}"/>
              </a:ext>
            </a:extLst>
          </p:cNvPr>
          <p:cNvPicPr>
            <a:picLocks noChangeAspect="1"/>
          </p:cNvPicPr>
          <p:nvPr/>
        </p:nvPicPr>
        <p:blipFill>
          <a:blip r:embed="rId3"/>
          <a:stretch>
            <a:fillRect/>
          </a:stretch>
        </p:blipFill>
        <p:spPr>
          <a:xfrm>
            <a:off x="482600" y="1466089"/>
            <a:ext cx="8178799" cy="3925822"/>
          </a:xfrm>
          <a:prstGeom prst="rect">
            <a:avLst/>
          </a:prstGeom>
        </p:spPr>
      </p:pic>
      <p:sp>
        <p:nvSpPr>
          <p:cNvPr id="7" name="TextBox 6">
            <a:extLst>
              <a:ext uri="{FF2B5EF4-FFF2-40B4-BE49-F238E27FC236}">
                <a16:creationId xmlns:a16="http://schemas.microsoft.com/office/drawing/2014/main" id="{27FE5D2A-6AD6-4EC9-8CAA-781F0EF16932}"/>
              </a:ext>
            </a:extLst>
          </p:cNvPr>
          <p:cNvSpPr txBox="1"/>
          <p:nvPr/>
        </p:nvSpPr>
        <p:spPr>
          <a:xfrm>
            <a:off x="1661541" y="736865"/>
            <a:ext cx="71247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Access this and past presentations</a:t>
            </a:r>
          </a:p>
        </p:txBody>
      </p:sp>
      <p:sp>
        <p:nvSpPr>
          <p:cNvPr id="10" name="Rectangle 9">
            <a:extLst>
              <a:ext uri="{FF2B5EF4-FFF2-40B4-BE49-F238E27FC236}">
                <a16:creationId xmlns:a16="http://schemas.microsoft.com/office/drawing/2014/main" id="{75C34645-C844-4F5E-9497-06597B676F7C}"/>
              </a:ext>
            </a:extLst>
          </p:cNvPr>
          <p:cNvSpPr/>
          <p:nvPr/>
        </p:nvSpPr>
        <p:spPr>
          <a:xfrm>
            <a:off x="596900" y="2387600"/>
            <a:ext cx="1905000" cy="317500"/>
          </a:xfrm>
          <a:prstGeom prst="rect">
            <a:avLst/>
          </a:prstGeom>
          <a:noFill/>
          <a:ln w="5715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1" name="Rectangle 30">
            <a:extLst>
              <a:ext uri="{FF2B5EF4-FFF2-40B4-BE49-F238E27FC236}">
                <a16:creationId xmlns:a16="http://schemas.microsoft.com/office/drawing/2014/main" id="{58A724C6-D3A2-4AF3-973C-AA56025892C1}"/>
              </a:ext>
            </a:extLst>
          </p:cNvPr>
          <p:cNvSpPr/>
          <p:nvPr/>
        </p:nvSpPr>
        <p:spPr>
          <a:xfrm>
            <a:off x="4978400" y="3759200"/>
            <a:ext cx="1409700" cy="317500"/>
          </a:xfrm>
          <a:prstGeom prst="rect">
            <a:avLst/>
          </a:prstGeom>
          <a:noFill/>
          <a:ln w="5715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FC6D3705-FE40-4A96-9ABD-D868E8EB5AA7}"/>
              </a:ext>
            </a:extLst>
          </p:cNvPr>
          <p:cNvSpPr/>
          <p:nvPr/>
        </p:nvSpPr>
        <p:spPr>
          <a:xfrm>
            <a:off x="4571998" y="4575555"/>
            <a:ext cx="3924301" cy="816356"/>
          </a:xfrm>
          <a:prstGeom prst="rect">
            <a:avLst/>
          </a:prstGeom>
          <a:noFill/>
          <a:ln w="57150">
            <a:solidFill>
              <a:srgbClr val="3A6055"/>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33" name="Graphic 32" descr="Badge 1 with solid fill">
            <a:extLst>
              <a:ext uri="{FF2B5EF4-FFF2-40B4-BE49-F238E27FC236}">
                <a16:creationId xmlns:a16="http://schemas.microsoft.com/office/drawing/2014/main" id="{B0FAE828-BE4C-4C11-862A-48AC305DFB46}"/>
              </a:ext>
            </a:extLst>
          </p:cNvPr>
          <p:cNvPicPr>
            <a:picLocks noChangeAspect="1"/>
          </p:cNvPicPr>
          <p:nvPr/>
        </p:nvPicPr>
        <p:blipFill>
          <a:blip r:embed="rId4">
            <a:duotone>
              <a:schemeClr val="bg2">
                <a:shade val="45000"/>
                <a:satMod val="135000"/>
              </a:schemeClr>
              <a:prstClr val="white"/>
            </a:duotone>
            <a:extLst>
              <a:ext uri="{96DAC541-7B7A-43D3-8B79-37D633B846F1}">
                <asvg:svgBlip xmlns:asvg="http://schemas.microsoft.com/office/drawing/2016/SVG/main" r:embed="rId5"/>
              </a:ext>
            </a:extLst>
          </a:blip>
          <a:stretch>
            <a:fillRect/>
          </a:stretch>
        </p:blipFill>
        <p:spPr>
          <a:xfrm>
            <a:off x="2084386" y="1791206"/>
            <a:ext cx="596394" cy="596394"/>
          </a:xfrm>
          <a:prstGeom prst="rect">
            <a:avLst/>
          </a:prstGeom>
        </p:spPr>
      </p:pic>
      <p:pic>
        <p:nvPicPr>
          <p:cNvPr id="35" name="Graphic 34" descr="Badge with solid fill">
            <a:extLst>
              <a:ext uri="{FF2B5EF4-FFF2-40B4-BE49-F238E27FC236}">
                <a16:creationId xmlns:a16="http://schemas.microsoft.com/office/drawing/2014/main" id="{C6702337-CAB0-4705-8827-D4E32B902013}"/>
              </a:ext>
            </a:extLst>
          </p:cNvPr>
          <p:cNvPicPr>
            <a:picLocks noChangeAspect="1"/>
          </p:cNvPicPr>
          <p:nvPr/>
        </p:nvPicPr>
        <p:blipFill>
          <a:blip r:embed="rId6">
            <a:duotone>
              <a:schemeClr val="bg2">
                <a:shade val="45000"/>
                <a:satMod val="135000"/>
              </a:schemeClr>
              <a:prstClr val="white"/>
            </a:duotone>
            <a:extLst>
              <a:ext uri="{96DAC541-7B7A-43D3-8B79-37D633B846F1}">
                <asvg:svgBlip xmlns:asvg="http://schemas.microsoft.com/office/drawing/2016/SVG/main" r:embed="rId7"/>
              </a:ext>
            </a:extLst>
          </a:blip>
          <a:stretch>
            <a:fillRect/>
          </a:stretch>
        </p:blipFill>
        <p:spPr>
          <a:xfrm>
            <a:off x="6164769" y="3237922"/>
            <a:ext cx="581090" cy="581090"/>
          </a:xfrm>
          <a:prstGeom prst="rect">
            <a:avLst/>
          </a:prstGeom>
        </p:spPr>
      </p:pic>
      <p:pic>
        <p:nvPicPr>
          <p:cNvPr id="37" name="Graphic 36" descr="Badge 3 with solid fill">
            <a:extLst>
              <a:ext uri="{FF2B5EF4-FFF2-40B4-BE49-F238E27FC236}">
                <a16:creationId xmlns:a16="http://schemas.microsoft.com/office/drawing/2014/main" id="{87055174-3E4D-4E65-BF0A-5016B06AAB21}"/>
              </a:ext>
            </a:extLst>
          </p:cNvPr>
          <p:cNvPicPr>
            <a:picLocks noChangeAspect="1"/>
          </p:cNvPicPr>
          <p:nvPr/>
        </p:nvPicPr>
        <p:blipFill>
          <a:blip r:embed="rId8">
            <a:duotone>
              <a:schemeClr val="bg2">
                <a:shade val="45000"/>
                <a:satMod val="135000"/>
              </a:schemeClr>
              <a:prstClr val="white"/>
            </a:duotone>
            <a:extLst>
              <a:ext uri="{96DAC541-7B7A-43D3-8B79-37D633B846F1}">
                <asvg:svgBlip xmlns:asvg="http://schemas.microsoft.com/office/drawing/2016/SVG/main" r:embed="rId9"/>
              </a:ext>
            </a:extLst>
          </a:blip>
          <a:stretch>
            <a:fillRect/>
          </a:stretch>
        </p:blipFill>
        <p:spPr>
          <a:xfrm>
            <a:off x="8133270" y="4057771"/>
            <a:ext cx="652970" cy="652970"/>
          </a:xfrm>
          <a:prstGeom prst="rect">
            <a:avLst/>
          </a:prstGeom>
        </p:spPr>
      </p:pic>
    </p:spTree>
    <p:extLst>
      <p:ext uri="{BB962C8B-B14F-4D97-AF65-F5344CB8AC3E}">
        <p14:creationId xmlns:p14="http://schemas.microsoft.com/office/powerpoint/2010/main" val="3506897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4">
            <a:extLst>
              <a:ext uri="{FF2B5EF4-FFF2-40B4-BE49-F238E27FC236}">
                <a16:creationId xmlns:a16="http://schemas.microsoft.com/office/drawing/2014/main" id="{479958C0-67DC-4F86-AA91-C9BB89236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95E1B8D6-5183-4C9D-9631-F5831902A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CBF6224-2C25-4CA5-98B5-5D24F90C9903}"/>
              </a:ext>
            </a:extLst>
          </p:cNvPr>
          <p:cNvSpPr>
            <a:spLocks noGrp="1"/>
          </p:cNvSpPr>
          <p:nvPr>
            <p:ph type="title"/>
          </p:nvPr>
        </p:nvSpPr>
        <p:spPr>
          <a:xfrm>
            <a:off x="334899" y="1507414"/>
            <a:ext cx="5721157" cy="3703320"/>
          </a:xfrm>
        </p:spPr>
        <p:txBody>
          <a:bodyPr vert="horz" lIns="91440" tIns="45720" rIns="91440" bIns="45720" rtlCol="0" anchor="b">
            <a:normAutofit/>
          </a:bodyPr>
          <a:lstStyle/>
          <a:p>
            <a:r>
              <a:rPr lang="en-US" sz="4700" dirty="0">
                <a:solidFill>
                  <a:srgbClr val="FFFFFF"/>
                </a:solidFill>
              </a:rPr>
              <a:t>F Criteria Streamlining</a:t>
            </a:r>
          </a:p>
        </p:txBody>
      </p:sp>
      <p:sp>
        <p:nvSpPr>
          <p:cNvPr id="29" name="Rectangle 18">
            <a:extLst>
              <a:ext uri="{FF2B5EF4-FFF2-40B4-BE49-F238E27FC236}">
                <a16:creationId xmlns:a16="http://schemas.microsoft.com/office/drawing/2014/main" id="{85AA17EB-F169-483D-AF02-A7EC2B2D9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6259649"/>
            <a:ext cx="572115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0">
            <a:extLst>
              <a:ext uri="{FF2B5EF4-FFF2-40B4-BE49-F238E27FC236}">
                <a16:creationId xmlns:a16="http://schemas.microsoft.com/office/drawing/2014/main" id="{193E18B0-6B75-4819-8AF4-203AD4E0E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480" y="6259649"/>
            <a:ext cx="2659557" cy="11165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73931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9F48-0B0A-4AD0-BD3F-6743C9FFB714}"/>
              </a:ext>
            </a:extLst>
          </p:cNvPr>
          <p:cNvSpPr>
            <a:spLocks noGrp="1"/>
          </p:cNvSpPr>
          <p:nvPr>
            <p:ph type="title"/>
          </p:nvPr>
        </p:nvSpPr>
        <p:spPr/>
        <p:txBody>
          <a:bodyPr/>
          <a:lstStyle/>
          <a:p>
            <a:r>
              <a:rPr lang="en-US" dirty="0"/>
              <a:t>Combined F3 &amp; F4</a:t>
            </a:r>
          </a:p>
        </p:txBody>
      </p:sp>
      <p:graphicFrame>
        <p:nvGraphicFramePr>
          <p:cNvPr id="5" name="Content Placeholder 2">
            <a:extLst>
              <a:ext uri="{FF2B5EF4-FFF2-40B4-BE49-F238E27FC236}">
                <a16:creationId xmlns:a16="http://schemas.microsoft.com/office/drawing/2014/main" id="{4CB4123F-6C4C-45E7-BAB9-60763AB2C721}"/>
              </a:ext>
            </a:extLst>
          </p:cNvPr>
          <p:cNvGraphicFramePr>
            <a:graphicFrameLocks noGrp="1"/>
          </p:cNvGraphicFramePr>
          <p:nvPr>
            <p:ph idx="1"/>
            <p:extLst>
              <p:ext uri="{D42A27DB-BD31-4B8C-83A1-F6EECF244321}">
                <p14:modId xmlns:p14="http://schemas.microsoft.com/office/powerpoint/2010/main" val="83809679"/>
              </p:ext>
            </p:extLst>
          </p:nvPr>
        </p:nvGraphicFramePr>
        <p:xfrm>
          <a:off x="581193" y="2228005"/>
          <a:ext cx="7989752" cy="3630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822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813F-CEE9-4FBD-ACAA-65893169062E}"/>
              </a:ext>
            </a:extLst>
          </p:cNvPr>
          <p:cNvSpPr>
            <a:spLocks noGrp="1"/>
          </p:cNvSpPr>
          <p:nvPr>
            <p:ph type="title"/>
          </p:nvPr>
        </p:nvSpPr>
        <p:spPr>
          <a:xfrm>
            <a:off x="435894" y="702156"/>
            <a:ext cx="8272212" cy="1013800"/>
          </a:xfrm>
        </p:spPr>
        <p:txBody>
          <a:bodyPr>
            <a:normAutofit/>
          </a:bodyPr>
          <a:lstStyle/>
          <a:p>
            <a:r>
              <a:rPr lang="en-US" sz="3300" dirty="0">
                <a:solidFill>
                  <a:srgbClr val="FFFEFF"/>
                </a:solidFill>
              </a:rPr>
              <a:t>Streamlined F1 areas for stakeholder feedback</a:t>
            </a:r>
          </a:p>
        </p:txBody>
      </p:sp>
      <p:graphicFrame>
        <p:nvGraphicFramePr>
          <p:cNvPr id="5" name="Content Placeholder 2">
            <a:extLst>
              <a:ext uri="{FF2B5EF4-FFF2-40B4-BE49-F238E27FC236}">
                <a16:creationId xmlns:a16="http://schemas.microsoft.com/office/drawing/2014/main" id="{D55289E7-2F53-4F64-8365-7D44BD8BF193}"/>
              </a:ext>
            </a:extLst>
          </p:cNvPr>
          <p:cNvGraphicFramePr>
            <a:graphicFrameLocks noGrp="1"/>
          </p:cNvGraphicFramePr>
          <p:nvPr>
            <p:ph idx="1"/>
            <p:extLst>
              <p:ext uri="{D42A27DB-BD31-4B8C-83A1-F6EECF244321}">
                <p14:modId xmlns:p14="http://schemas.microsoft.com/office/powerpoint/2010/main" val="1564139519"/>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581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A1BFB2E-B789-46A9-8E32-49FB2AFC5864}"/>
              </a:ext>
            </a:extLst>
          </p:cNvPr>
          <p:cNvSpPr>
            <a:spLocks noGrp="1"/>
          </p:cNvSpPr>
          <p:nvPr>
            <p:ph type="title"/>
          </p:nvPr>
        </p:nvSpPr>
        <p:spPr>
          <a:xfrm>
            <a:off x="3337470" y="1507414"/>
            <a:ext cx="5471630" cy="3703320"/>
          </a:xfrm>
        </p:spPr>
        <p:txBody>
          <a:bodyPr vert="horz" lIns="91440" tIns="45720" rIns="91440" bIns="45720" rtlCol="0" anchor="ctr">
            <a:normAutofit/>
          </a:bodyPr>
          <a:lstStyle/>
          <a:p>
            <a:r>
              <a:rPr lang="en-US" sz="4200" dirty="0"/>
              <a:t>Bachelor’s Curriculum Streamlining</a:t>
            </a:r>
          </a:p>
        </p:txBody>
      </p:sp>
      <p:sp>
        <p:nvSpPr>
          <p:cNvPr id="17" name="Rectangle 16">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193883" y="3337052"/>
            <a:ext cx="370332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2530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27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232A285-C2F8-45F6-9F89-C452F43A778B}"/>
              </a:ext>
            </a:extLst>
          </p:cNvPr>
          <p:cNvSpPr>
            <a:spLocks noGrp="1"/>
          </p:cNvSpPr>
          <p:nvPr>
            <p:ph type="title"/>
          </p:nvPr>
        </p:nvSpPr>
        <p:spPr>
          <a:xfrm>
            <a:off x="6081926" y="863695"/>
            <a:ext cx="2633425" cy="3779995"/>
          </a:xfrm>
        </p:spPr>
        <p:txBody>
          <a:bodyPr vert="horz" lIns="91440" tIns="45720" rIns="91440" bIns="45720" rtlCol="0" anchor="ctr">
            <a:normAutofit/>
          </a:bodyPr>
          <a:lstStyle/>
          <a:p>
            <a:r>
              <a:rPr lang="en-US" sz="3100" dirty="0">
                <a:solidFill>
                  <a:schemeClr val="tx1"/>
                </a:solidFill>
              </a:rPr>
              <a:t>Combined &amp; condensed </a:t>
            </a:r>
            <a:br>
              <a:rPr lang="en-US" sz="3100" dirty="0">
                <a:solidFill>
                  <a:schemeClr val="tx1"/>
                </a:solidFill>
              </a:rPr>
            </a:br>
            <a:r>
              <a:rPr lang="en-US" sz="3100" dirty="0">
                <a:solidFill>
                  <a:schemeClr val="tx1"/>
                </a:solidFill>
              </a:rPr>
              <a:t>D9 &amp; D10</a:t>
            </a:r>
          </a:p>
        </p:txBody>
      </p:sp>
      <p:sp>
        <p:nvSpPr>
          <p:cNvPr id="3" name="Content Placeholder 2">
            <a:extLst>
              <a:ext uri="{FF2B5EF4-FFF2-40B4-BE49-F238E27FC236}">
                <a16:creationId xmlns:a16="http://schemas.microsoft.com/office/drawing/2014/main" id="{0D4093D8-6D3C-43B1-B195-DFEEAD8771B8}"/>
              </a:ext>
            </a:extLst>
          </p:cNvPr>
          <p:cNvSpPr>
            <a:spLocks noGrp="1"/>
          </p:cNvSpPr>
          <p:nvPr>
            <p:ph idx="1"/>
          </p:nvPr>
        </p:nvSpPr>
        <p:spPr>
          <a:xfrm>
            <a:off x="6015227" y="3765524"/>
            <a:ext cx="2633424" cy="1147054"/>
          </a:xfrm>
        </p:spPr>
        <p:txBody>
          <a:bodyPr vert="horz" lIns="91440" tIns="45720" rIns="91440" bIns="45720" rtlCol="0" anchor="t">
            <a:normAutofit/>
          </a:bodyPr>
          <a:lstStyle/>
          <a:p>
            <a:pPr marL="0" indent="0">
              <a:buNone/>
            </a:pPr>
            <a:r>
              <a:rPr lang="en-US" sz="1700" dirty="0">
                <a:solidFill>
                  <a:schemeClr val="accent1"/>
                </a:solidFill>
              </a:rPr>
              <a:t>Key “general education” domains folded in with PH domains</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926" y="457200"/>
            <a:ext cx="2633425"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E36F3FA5-F6E7-4439-90BA-F6C353B9B198}"/>
              </a:ext>
            </a:extLst>
          </p:cNvPr>
          <p:cNvSpPr txBox="1"/>
          <p:nvPr/>
        </p:nvSpPr>
        <p:spPr>
          <a:xfrm>
            <a:off x="638571" y="4943975"/>
            <a:ext cx="45339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*already encompassed in existing PH domains</a:t>
            </a:r>
          </a:p>
        </p:txBody>
      </p:sp>
      <p:graphicFrame>
        <p:nvGraphicFramePr>
          <p:cNvPr id="4" name="Table 4">
            <a:extLst>
              <a:ext uri="{FF2B5EF4-FFF2-40B4-BE49-F238E27FC236}">
                <a16:creationId xmlns:a16="http://schemas.microsoft.com/office/drawing/2014/main" id="{CE96BC77-C02B-4191-A0B3-FF1EBFDD49DE}"/>
              </a:ext>
            </a:extLst>
          </p:cNvPr>
          <p:cNvGraphicFramePr>
            <a:graphicFrameLocks noGrp="1"/>
          </p:cNvGraphicFramePr>
          <p:nvPr>
            <p:extLst>
              <p:ext uri="{D42A27DB-BD31-4B8C-83A1-F6EECF244321}">
                <p14:modId xmlns:p14="http://schemas.microsoft.com/office/powerpoint/2010/main" val="4122195000"/>
              </p:ext>
            </p:extLst>
          </p:nvPr>
        </p:nvGraphicFramePr>
        <p:xfrm>
          <a:off x="190501" y="2022164"/>
          <a:ext cx="5210174" cy="2833068"/>
        </p:xfrm>
        <a:graphic>
          <a:graphicData uri="http://schemas.openxmlformats.org/drawingml/2006/table">
            <a:tbl>
              <a:tblPr firstRow="1" bandRow="1">
                <a:tableStyleId>{8EC20E35-A176-4012-BC5E-935CFFF8708E}</a:tableStyleId>
              </a:tblPr>
              <a:tblGrid>
                <a:gridCol w="2418024">
                  <a:extLst>
                    <a:ext uri="{9D8B030D-6E8A-4147-A177-3AD203B41FA5}">
                      <a16:colId xmlns:a16="http://schemas.microsoft.com/office/drawing/2014/main" val="3712840762"/>
                    </a:ext>
                  </a:extLst>
                </a:gridCol>
                <a:gridCol w="2792150">
                  <a:extLst>
                    <a:ext uri="{9D8B030D-6E8A-4147-A177-3AD203B41FA5}">
                      <a16:colId xmlns:a16="http://schemas.microsoft.com/office/drawing/2014/main" val="1372599634"/>
                    </a:ext>
                  </a:extLst>
                </a:gridCol>
              </a:tblGrid>
              <a:tr h="944356">
                <a:tc>
                  <a:txBody>
                    <a:bodyPr/>
                    <a:lstStyle/>
                    <a:p>
                      <a:pPr algn="ctr"/>
                      <a:r>
                        <a:rPr lang="en-US" sz="2000" dirty="0"/>
                        <a:t>Folded in with PH domains</a:t>
                      </a:r>
                    </a:p>
                  </a:txBody>
                  <a:tcPr marL="127616" marR="127616" marT="63808" marB="63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Removed</a:t>
                      </a:r>
                    </a:p>
                  </a:txBody>
                  <a:tcPr marL="127616" marR="127616" marT="63808" marB="63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095215"/>
                  </a:ext>
                </a:extLst>
              </a:tr>
              <a:tr h="944356">
                <a:tc>
                  <a:txBody>
                    <a:bodyPr/>
                    <a:lstStyle/>
                    <a:p>
                      <a:pPr lvl="0"/>
                      <a:r>
                        <a:rPr lang="en-US" sz="2000" dirty="0"/>
                        <a:t>Basic statistics</a:t>
                      </a:r>
                    </a:p>
                  </a:txBody>
                  <a:tcPr marL="127616" marR="127616" marT="63808" marB="63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Social &amp; behavioral sciences*</a:t>
                      </a:r>
                    </a:p>
                  </a:txBody>
                  <a:tcPr marL="127616" marR="127616" marT="63808" marB="63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006546"/>
                  </a:ext>
                </a:extLst>
              </a:tr>
              <a:tr h="9443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Biological &amp; life sciences</a:t>
                      </a:r>
                    </a:p>
                  </a:txBody>
                  <a:tcPr marL="127616" marR="127616" marT="63808" marB="63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Humanities</a:t>
                      </a:r>
                    </a:p>
                  </a:txBody>
                  <a:tcPr marL="127616" marR="127616" marT="63808" marB="63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726519"/>
                  </a:ext>
                </a:extLst>
              </a:tr>
            </a:tbl>
          </a:graphicData>
        </a:graphic>
      </p:graphicFrame>
    </p:spTree>
    <p:extLst>
      <p:ext uri="{BB962C8B-B14F-4D97-AF65-F5344CB8AC3E}">
        <p14:creationId xmlns:p14="http://schemas.microsoft.com/office/powerpoint/2010/main" val="833700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27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3D31A8-1E14-4F96-B931-AE34D7D534F1}"/>
              </a:ext>
            </a:extLst>
          </p:cNvPr>
          <p:cNvSpPr>
            <a:spLocks noGrp="1"/>
          </p:cNvSpPr>
          <p:nvPr>
            <p:ph type="title"/>
          </p:nvPr>
        </p:nvSpPr>
        <p:spPr>
          <a:xfrm>
            <a:off x="6081926" y="863695"/>
            <a:ext cx="2633425" cy="3779995"/>
          </a:xfrm>
        </p:spPr>
        <p:txBody>
          <a:bodyPr vert="horz" lIns="91440" tIns="45720" rIns="91440" bIns="45720" rtlCol="0" anchor="ctr">
            <a:normAutofit/>
          </a:bodyPr>
          <a:lstStyle/>
          <a:p>
            <a:r>
              <a:rPr lang="en-US" cap="all">
                <a:solidFill>
                  <a:schemeClr val="tx1"/>
                </a:solidFill>
              </a:rPr>
              <a:t>Q&amp;A</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926" y="457200"/>
            <a:ext cx="2633425"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Graphic 3" descr="Idea with solid fill">
            <a:extLst>
              <a:ext uri="{FF2B5EF4-FFF2-40B4-BE49-F238E27FC236}">
                <a16:creationId xmlns:a16="http://schemas.microsoft.com/office/drawing/2014/main" id="{29BCA2FE-3830-4CB3-9627-38AFB150DB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598" y="1093761"/>
            <a:ext cx="4689873" cy="4689873"/>
          </a:xfrm>
          <a:prstGeom prst="rect">
            <a:avLst/>
          </a:prstGeom>
        </p:spPr>
      </p:pic>
    </p:spTree>
    <p:extLst>
      <p:ext uri="{BB962C8B-B14F-4D97-AF65-F5344CB8AC3E}">
        <p14:creationId xmlns:p14="http://schemas.microsoft.com/office/powerpoint/2010/main" val="2657790936"/>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9" name="Rectangle 7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6" name="Picture 2" descr="Why Saying &quot;Thank You&quot; Matters - Crown Connect">
            <a:extLst>
              <a:ext uri="{FF2B5EF4-FFF2-40B4-BE49-F238E27FC236}">
                <a16:creationId xmlns:a16="http://schemas.microsoft.com/office/drawing/2014/main" id="{0C4DB0D9-2952-4ED7-BA77-06D51DC566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2600" y="709549"/>
            <a:ext cx="8178799" cy="543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06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148187" y="3261758"/>
            <a:ext cx="2544336" cy="1171166"/>
          </a:xfrm>
        </p:spPr>
        <p:txBody>
          <a:bodyPr vert="horz" lIns="91440" tIns="45720" rIns="91440" bIns="45720" rtlCol="0" anchor="b">
            <a:normAutofit/>
          </a:bodyPr>
          <a:lstStyle/>
          <a:p>
            <a:pPr>
              <a:lnSpc>
                <a:spcPct val="90000"/>
              </a:lnSpc>
            </a:pPr>
            <a:r>
              <a:rPr lang="en-US" sz="2800" cap="all" dirty="0">
                <a:solidFill>
                  <a:srgbClr val="FFFFFF"/>
                </a:solidFill>
              </a:rPr>
              <a:t>Questions &amp; Accessibility</a:t>
            </a:r>
          </a:p>
        </p:txBody>
      </p:sp>
      <p:pic>
        <p:nvPicPr>
          <p:cNvPr id="1026" name="Picture 2" descr="Zoom qa icon">
            <a:extLst>
              <a:ext uri="{FF2B5EF4-FFF2-40B4-BE49-F238E27FC236}">
                <a16:creationId xmlns:a16="http://schemas.microsoft.com/office/drawing/2014/main" id="{0B2F3B50-5562-4107-8084-825C0D3C5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69" y="941712"/>
            <a:ext cx="5618042" cy="34605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omputer&#10;&#10;Description automatically generated with medium confidence">
            <a:extLst>
              <a:ext uri="{FF2B5EF4-FFF2-40B4-BE49-F238E27FC236}">
                <a16:creationId xmlns:a16="http://schemas.microsoft.com/office/drawing/2014/main" id="{EDADED4C-0173-4A57-9973-B1F12B026FBE}"/>
              </a:ext>
            </a:extLst>
          </p:cNvPr>
          <p:cNvPicPr>
            <a:picLocks noChangeAspect="1"/>
          </p:cNvPicPr>
          <p:nvPr/>
        </p:nvPicPr>
        <p:blipFill rotWithShape="1">
          <a:blip r:embed="rId4">
            <a:extLst>
              <a:ext uri="{28A0092B-C50C-407E-A947-70E740481C1C}">
                <a14:useLocalDpi xmlns:a14="http://schemas.microsoft.com/office/drawing/2010/main" val="0"/>
              </a:ext>
            </a:extLst>
          </a:blip>
          <a:srcRect l="74830" b="-941"/>
          <a:stretch/>
        </p:blipFill>
        <p:spPr>
          <a:xfrm>
            <a:off x="3939499" y="3908705"/>
            <a:ext cx="799769" cy="411030"/>
          </a:xfrm>
          <a:prstGeom prst="rect">
            <a:avLst/>
          </a:prstGeom>
        </p:spPr>
      </p:pic>
      <p:cxnSp>
        <p:nvCxnSpPr>
          <p:cNvPr id="6" name="Straight Arrow Connector 5">
            <a:extLst>
              <a:ext uri="{FF2B5EF4-FFF2-40B4-BE49-F238E27FC236}">
                <a16:creationId xmlns:a16="http://schemas.microsoft.com/office/drawing/2014/main" id="{085B4CAA-57F2-4EC9-A267-708F1DDD8407}"/>
              </a:ext>
            </a:extLst>
          </p:cNvPr>
          <p:cNvCxnSpPr>
            <a:cxnSpLocks/>
          </p:cNvCxnSpPr>
          <p:nvPr/>
        </p:nvCxnSpPr>
        <p:spPr>
          <a:xfrm flipV="1">
            <a:off x="3939499" y="4405713"/>
            <a:ext cx="345689" cy="835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D7C7C6A-70A2-4E38-8484-F139A16DF4D0}"/>
              </a:ext>
            </a:extLst>
          </p:cNvPr>
          <p:cNvSpPr txBox="1"/>
          <p:nvPr/>
        </p:nvSpPr>
        <p:spPr>
          <a:xfrm>
            <a:off x="2798957" y="5435506"/>
            <a:ext cx="281371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1.Click on cc Live Transcript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2. Select Show Subtitle.</a:t>
            </a:r>
          </a:p>
        </p:txBody>
      </p:sp>
      <p:sp>
        <p:nvSpPr>
          <p:cNvPr id="9" name="TextBox 8">
            <a:extLst>
              <a:ext uri="{FF2B5EF4-FFF2-40B4-BE49-F238E27FC236}">
                <a16:creationId xmlns:a16="http://schemas.microsoft.com/office/drawing/2014/main" id="{793156BD-213D-48FD-9736-5DFBF60B41A2}"/>
              </a:ext>
            </a:extLst>
          </p:cNvPr>
          <p:cNvSpPr txBox="1"/>
          <p:nvPr/>
        </p:nvSpPr>
        <p:spPr>
          <a:xfrm>
            <a:off x="2810221" y="2052529"/>
            <a:ext cx="311119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All questions should go in Q&amp;A, not in chat. We don’t want to miss your question!</a:t>
            </a:r>
          </a:p>
        </p:txBody>
      </p:sp>
    </p:spTree>
    <p:extLst>
      <p:ext uri="{BB962C8B-B14F-4D97-AF65-F5344CB8AC3E}">
        <p14:creationId xmlns:p14="http://schemas.microsoft.com/office/powerpoint/2010/main" val="113093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9339-1C98-43CC-9FDE-5AF38269FC14}"/>
              </a:ext>
            </a:extLst>
          </p:cNvPr>
          <p:cNvSpPr>
            <a:spLocks noGrp="1"/>
          </p:cNvSpPr>
          <p:nvPr>
            <p:ph type="title"/>
          </p:nvPr>
        </p:nvSpPr>
        <p:spPr/>
        <p:txBody>
          <a:bodyPr/>
          <a:lstStyle/>
          <a:p>
            <a:r>
              <a:rPr lang="en-US" dirty="0"/>
              <a:t>Scope of revisions</a:t>
            </a:r>
          </a:p>
        </p:txBody>
      </p:sp>
      <p:graphicFrame>
        <p:nvGraphicFramePr>
          <p:cNvPr id="5" name="Content Placeholder 2">
            <a:extLst>
              <a:ext uri="{FF2B5EF4-FFF2-40B4-BE49-F238E27FC236}">
                <a16:creationId xmlns:a16="http://schemas.microsoft.com/office/drawing/2014/main" id="{8CBF1F8E-F261-4443-89FF-931D4C32B543}"/>
              </a:ext>
            </a:extLst>
          </p:cNvPr>
          <p:cNvGraphicFramePr>
            <a:graphicFrameLocks noGrp="1"/>
          </p:cNvGraphicFramePr>
          <p:nvPr>
            <p:ph idx="1"/>
            <p:extLst>
              <p:ext uri="{D42A27DB-BD31-4B8C-83A1-F6EECF244321}">
                <p14:modId xmlns:p14="http://schemas.microsoft.com/office/powerpoint/2010/main" val="1008508086"/>
              </p:ext>
            </p:extLst>
          </p:nvPr>
        </p:nvGraphicFramePr>
        <p:xfrm>
          <a:off x="581193" y="2228005"/>
          <a:ext cx="7989752" cy="3630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10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1CFD80-62DE-4F1F-8574-6DE57F07711E}"/>
              </a:ext>
            </a:extLst>
          </p:cNvPr>
          <p:cNvSpPr>
            <a:spLocks noGrp="1"/>
          </p:cNvSpPr>
          <p:nvPr>
            <p:ph type="title"/>
          </p:nvPr>
        </p:nvSpPr>
        <p:spPr>
          <a:xfrm>
            <a:off x="435893" y="4610099"/>
            <a:ext cx="8245162" cy="1066801"/>
          </a:xfrm>
        </p:spPr>
        <p:txBody>
          <a:bodyPr vert="horz" lIns="91440" tIns="45720" rIns="91440" bIns="45720" rtlCol="0" anchor="b">
            <a:normAutofit/>
          </a:bodyPr>
          <a:lstStyle/>
          <a:p>
            <a:r>
              <a:rPr lang="en-US" dirty="0">
                <a:solidFill>
                  <a:srgbClr val="FFFFFF"/>
                </a:solidFill>
              </a:rPr>
              <a:t>Scope of revisions</a:t>
            </a:r>
          </a:p>
        </p:txBody>
      </p:sp>
      <p:sp useBgFill="1">
        <p:nvSpPr>
          <p:cNvPr id="18" name="Rectangle 17">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9144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8D14997-0FB0-47C0-A3F4-9BCAAC054461}"/>
              </a:ext>
            </a:extLst>
          </p:cNvPr>
          <p:cNvPicPr>
            <a:picLocks noGrp="1" noChangeAspect="1"/>
          </p:cNvPicPr>
          <p:nvPr>
            <p:ph idx="1"/>
          </p:nvPr>
        </p:nvPicPr>
        <p:blipFill>
          <a:blip r:embed="rId3"/>
          <a:stretch>
            <a:fillRect/>
          </a:stretch>
        </p:blipFill>
        <p:spPr>
          <a:xfrm>
            <a:off x="332912" y="1186773"/>
            <a:ext cx="8449323" cy="2640412"/>
          </a:xfrm>
          <a:prstGeom prst="rect">
            <a:avLst/>
          </a:prstGeom>
        </p:spPr>
      </p:pic>
    </p:spTree>
    <p:extLst>
      <p:ext uri="{BB962C8B-B14F-4D97-AF65-F5344CB8AC3E}">
        <p14:creationId xmlns:p14="http://schemas.microsoft.com/office/powerpoint/2010/main" val="322184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39D18-E527-4B5D-915D-565A3EFFF7D1}"/>
              </a:ext>
            </a:extLst>
          </p:cNvPr>
          <p:cNvSpPr>
            <a:spLocks noGrp="1"/>
          </p:cNvSpPr>
          <p:nvPr>
            <p:ph type="title"/>
          </p:nvPr>
        </p:nvSpPr>
        <p:spPr>
          <a:xfrm>
            <a:off x="244928" y="905619"/>
            <a:ext cx="2928444" cy="4709131"/>
          </a:xfrm>
        </p:spPr>
        <p:txBody>
          <a:bodyPr anchor="ctr">
            <a:normAutofit/>
          </a:bodyPr>
          <a:lstStyle/>
          <a:p>
            <a:r>
              <a:rPr lang="en-US" sz="6000" dirty="0">
                <a:solidFill>
                  <a:schemeClr val="accent1"/>
                </a:solidFill>
              </a:rPr>
              <a:t>Nothing new!</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778E714-370C-4754-BC92-CB3BB30CA6C2}"/>
              </a:ext>
            </a:extLst>
          </p:cNvPr>
          <p:cNvGraphicFramePr>
            <a:graphicFrameLocks noGrp="1"/>
          </p:cNvGraphicFramePr>
          <p:nvPr>
            <p:ph idx="1"/>
            <p:extLst>
              <p:ext uri="{D42A27DB-BD31-4B8C-83A1-F6EECF244321}">
                <p14:modId xmlns:p14="http://schemas.microsoft.com/office/powerpoint/2010/main" val="2627079237"/>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601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68A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9ADA2967-1065-45E1-956A-06127AF45EF7}"/>
              </a:ext>
            </a:extLst>
          </p:cNvPr>
          <p:cNvPicPr>
            <a:picLocks noChangeAspect="1"/>
          </p:cNvPicPr>
          <p:nvPr/>
        </p:nvPicPr>
        <p:blipFill>
          <a:blip r:embed="rId3"/>
          <a:stretch>
            <a:fillRect/>
          </a:stretch>
        </p:blipFill>
        <p:spPr>
          <a:xfrm>
            <a:off x="840357" y="1550778"/>
            <a:ext cx="7463281" cy="3750298"/>
          </a:xfrm>
          <a:prstGeom prst="rect">
            <a:avLst/>
          </a:prstGeom>
        </p:spPr>
      </p:pic>
      <p:cxnSp>
        <p:nvCxnSpPr>
          <p:cNvPr id="4" name="Straight Arrow Connector 3">
            <a:extLst>
              <a:ext uri="{FF2B5EF4-FFF2-40B4-BE49-F238E27FC236}">
                <a16:creationId xmlns:a16="http://schemas.microsoft.com/office/drawing/2014/main" id="{7DFBB7DB-E90B-4393-99A3-BA7BE0EEDCA0}"/>
              </a:ext>
            </a:extLst>
          </p:cNvPr>
          <p:cNvCxnSpPr/>
          <p:nvPr/>
        </p:nvCxnSpPr>
        <p:spPr>
          <a:xfrm>
            <a:off x="4205037" y="2075447"/>
            <a:ext cx="818147" cy="4632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638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D0201C"/>
      </a:accent1>
      <a:accent2>
        <a:srgbClr val="811419"/>
      </a:accent2>
      <a:accent3>
        <a:srgbClr val="E37B5F"/>
      </a:accent3>
      <a:accent4>
        <a:srgbClr val="5F6062"/>
      </a:accent4>
      <a:accent5>
        <a:srgbClr val="5FE3CF"/>
      </a:accent5>
      <a:accent6>
        <a:srgbClr val="141F81"/>
      </a:accent6>
      <a:hlink>
        <a:srgbClr val="1C2BBA"/>
      </a:hlink>
      <a:folHlink>
        <a:srgbClr val="54E2CE"/>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D0201C"/>
      </a:accent1>
      <a:accent2>
        <a:srgbClr val="811419"/>
      </a:accent2>
      <a:accent3>
        <a:srgbClr val="E37B5F"/>
      </a:accent3>
      <a:accent4>
        <a:srgbClr val="5F6062"/>
      </a:accent4>
      <a:accent5>
        <a:srgbClr val="5FE3CF"/>
      </a:accent5>
      <a:accent6>
        <a:srgbClr val="141F81"/>
      </a:accent6>
      <a:hlink>
        <a:srgbClr val="1C2BBA"/>
      </a:hlink>
      <a:folHlink>
        <a:srgbClr val="54E2CE"/>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2234</TotalTime>
  <Words>1108</Words>
  <Application>Microsoft Office PowerPoint</Application>
  <PresentationFormat>On-screen Show (4:3)</PresentationFormat>
  <Paragraphs>183</Paragraphs>
  <Slides>46</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Gill Sans MT</vt:lpstr>
      <vt:lpstr>Times New Roman</vt:lpstr>
      <vt:lpstr>Wingdings</vt:lpstr>
      <vt:lpstr>Wingdings 2</vt:lpstr>
      <vt:lpstr>Dividend</vt:lpstr>
      <vt:lpstr>1_Dividend</vt:lpstr>
      <vt:lpstr>Thank you for joining us</vt:lpstr>
      <vt:lpstr>2021 Criteria for SPH &amp; PHP</vt:lpstr>
      <vt:lpstr>Logistics</vt:lpstr>
      <vt:lpstr>PowerPoint Presentation</vt:lpstr>
      <vt:lpstr>Questions &amp; Accessibility</vt:lpstr>
      <vt:lpstr>Scope of revisions</vt:lpstr>
      <vt:lpstr>Scope of revisions</vt:lpstr>
      <vt:lpstr>Nothing new!</vt:lpstr>
      <vt:lpstr>PowerPoint Presentation</vt:lpstr>
      <vt:lpstr>Implementation: accredited units</vt:lpstr>
      <vt:lpstr>Implementation: current applicants</vt:lpstr>
      <vt:lpstr>Implementation: everything else</vt:lpstr>
      <vt:lpstr>PowerPoint Presentation</vt:lpstr>
      <vt:lpstr>Only one substantive (-ish) change</vt:lpstr>
      <vt:lpstr>OLD Foundational competency 21</vt:lpstr>
      <vt:lpstr>NEW competency 21</vt:lpstr>
      <vt:lpstr>Notes on new FC 21</vt:lpstr>
      <vt:lpstr>Implications for accredited units</vt:lpstr>
      <vt:lpstr>PowerPoint Presentation</vt:lpstr>
      <vt:lpstr>Clarity for other foundational  comps</vt:lpstr>
      <vt:lpstr>FC 10</vt:lpstr>
      <vt:lpstr>All competencies </vt:lpstr>
      <vt:lpstr>Concentration competencies</vt:lpstr>
      <vt:lpstr>Concentration competencies</vt:lpstr>
      <vt:lpstr>MPH APE</vt:lpstr>
      <vt:lpstr>MPH ILE</vt:lpstr>
      <vt:lpstr>PowerPoint Presentation</vt:lpstr>
      <vt:lpstr>Putting the feedback loop back together</vt:lpstr>
      <vt:lpstr>B Criteria reorganized</vt:lpstr>
      <vt:lpstr>PowerPoint Presentation</vt:lpstr>
      <vt:lpstr>PowerPoint Presentation</vt:lpstr>
      <vt:lpstr>PowerPoint Presentation</vt:lpstr>
      <vt:lpstr>PowerPoint Presentation</vt:lpstr>
      <vt:lpstr>PowerPoint Presentation</vt:lpstr>
      <vt:lpstr>The unit…</vt:lpstr>
      <vt:lpstr>Continued focus on HOW and WHO?</vt:lpstr>
      <vt:lpstr>The evaluation plan…</vt:lpstr>
      <vt:lpstr>PowerPoint Presentation</vt:lpstr>
      <vt:lpstr>Alumni data streamlined &amp; refocused</vt:lpstr>
      <vt:lpstr>F Criteria Streamlining</vt:lpstr>
      <vt:lpstr>Combined F3 &amp; F4</vt:lpstr>
      <vt:lpstr>Streamlined F1 areas for stakeholder feedback</vt:lpstr>
      <vt:lpstr>Bachelor’s Curriculum Streamlining</vt:lpstr>
      <vt:lpstr>Combined &amp; condensed  D9 &amp; D10</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Orientation Workshop 2016 Criteria</dc:title>
  <dc:creator>Nicole E. Williams</dc:creator>
  <cp:lastModifiedBy>Jaquis Williams</cp:lastModifiedBy>
  <cp:revision>68</cp:revision>
  <dcterms:created xsi:type="dcterms:W3CDTF">2020-02-28T17:50:25Z</dcterms:created>
  <dcterms:modified xsi:type="dcterms:W3CDTF">2021-10-14T16:05:32Z</dcterms:modified>
</cp:coreProperties>
</file>