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5"/>
  </p:notesMasterIdLst>
  <p:sldIdLst>
    <p:sldId id="256" r:id="rId2"/>
    <p:sldId id="258" r:id="rId3"/>
    <p:sldId id="525" r:id="rId4"/>
    <p:sldId id="332" r:id="rId5"/>
    <p:sldId id="270" r:id="rId6"/>
    <p:sldId id="279" r:id="rId7"/>
    <p:sldId id="329" r:id="rId8"/>
    <p:sldId id="333" r:id="rId9"/>
    <p:sldId id="356" r:id="rId10"/>
    <p:sldId id="325" r:id="rId11"/>
    <p:sldId id="266" r:id="rId12"/>
    <p:sldId id="343" r:id="rId13"/>
    <p:sldId id="345" r:id="rId14"/>
    <p:sldId id="271" r:id="rId15"/>
    <p:sldId id="342" r:id="rId16"/>
    <p:sldId id="526" r:id="rId17"/>
    <p:sldId id="348" r:id="rId18"/>
    <p:sldId id="272" r:id="rId19"/>
    <p:sldId id="326" r:id="rId20"/>
    <p:sldId id="349" r:id="rId21"/>
    <p:sldId id="273" r:id="rId22"/>
    <p:sldId id="527" r:id="rId23"/>
    <p:sldId id="355" r:id="rId24"/>
    <p:sldId id="274" r:id="rId25"/>
    <p:sldId id="324" r:id="rId26"/>
    <p:sldId id="528" r:id="rId27"/>
    <p:sldId id="529" r:id="rId28"/>
    <p:sldId id="344" r:id="rId29"/>
    <p:sldId id="346" r:id="rId30"/>
    <p:sldId id="340" r:id="rId31"/>
    <p:sldId id="350" r:id="rId32"/>
    <p:sldId id="275" r:id="rId33"/>
    <p:sldId id="530" r:id="rId34"/>
    <p:sldId id="531" r:id="rId35"/>
    <p:sldId id="532" r:id="rId36"/>
    <p:sldId id="347" r:id="rId37"/>
    <p:sldId id="533" r:id="rId38"/>
    <p:sldId id="534" r:id="rId39"/>
    <p:sldId id="354" r:id="rId40"/>
    <p:sldId id="280" r:id="rId41"/>
    <p:sldId id="277" r:id="rId42"/>
    <p:sldId id="522" r:id="rId43"/>
    <p:sldId id="524" r:id="rId44"/>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ie Mulvanity" initials="MM" lastIdx="7" clrIdx="0">
    <p:extLst>
      <p:ext uri="{19B8F6BF-5375-455C-9EA6-DF929625EA0E}">
        <p15:presenceInfo xmlns:p15="http://schemas.microsoft.com/office/powerpoint/2012/main" userId="S::mmulvanity@ceph.org::b253a45a-00a1-4adb-b67c-3957340e4c49" providerId="AD"/>
      </p:ext>
    </p:extLst>
  </p:cmAuthor>
  <p:cmAuthor id="2" name="Kristen Force" initials="KF" lastIdx="5" clrIdx="1">
    <p:extLst>
      <p:ext uri="{19B8F6BF-5375-455C-9EA6-DF929625EA0E}">
        <p15:presenceInfo xmlns:p15="http://schemas.microsoft.com/office/powerpoint/2012/main" userId="S-1-5-21-3501495655-75829953-4249439422-1158" providerId="AD"/>
      </p:ext>
    </p:extLst>
  </p:cmAuthor>
  <p:cmAuthor id="3" name="Alisha O’Connell" initials="AO" lastIdx="1" clrIdx="2">
    <p:extLst>
      <p:ext uri="{19B8F6BF-5375-455C-9EA6-DF929625EA0E}">
        <p15:presenceInfo xmlns:p15="http://schemas.microsoft.com/office/powerpoint/2012/main" userId="S::aoconnell@ceph.org::0786e95b-109e-418c-a1c8-aa91830a94a3" providerId="AD"/>
      </p:ext>
    </p:extLst>
  </p:cmAuthor>
  <p:cmAuthor id="4" name="Alexandra Di Orio" initials="ADO" lastIdx="2" clrIdx="3">
    <p:extLst>
      <p:ext uri="{19B8F6BF-5375-455C-9EA6-DF929625EA0E}">
        <p15:presenceInfo xmlns:p15="http://schemas.microsoft.com/office/powerpoint/2012/main" userId="S::adiorio@ceph.org::9a89e2b8-fa99-460c-a51b-d056215b8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4165" autoAdjust="0"/>
  </p:normalViewPr>
  <p:slideViewPr>
    <p:cSldViewPr snapToGrid="0">
      <p:cViewPr varScale="1">
        <p:scale>
          <a:sx n="81" d="100"/>
          <a:sy n="81" d="100"/>
        </p:scale>
        <p:origin x="2232" y="90"/>
      </p:cViewPr>
      <p:guideLst/>
    </p:cSldViewPr>
  </p:slideViewPr>
  <p:notesTextViewPr>
    <p:cViewPr>
      <p:scale>
        <a:sx n="3" d="2"/>
        <a:sy n="3" d="2"/>
      </p:scale>
      <p:origin x="0" y="0"/>
    </p:cViewPr>
  </p:notesTextViewPr>
  <p:notesViewPr>
    <p:cSldViewPr snapToGrid="0">
      <p:cViewPr varScale="1">
        <p:scale>
          <a:sx n="95" d="100"/>
          <a:sy n="95"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2748-8E5A-463A-ADDE-093A7F0B80D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A0049C-1479-4727-A217-CE55A7035317}">
      <dgm:prSet/>
      <dgm:spPr/>
      <dgm:t>
        <a:bodyPr/>
        <a:lstStyle/>
        <a:p>
          <a:pPr>
            <a:lnSpc>
              <a:spcPct val="100000"/>
            </a:lnSpc>
          </a:pPr>
          <a:r>
            <a:rPr lang="en-US" b="0"/>
            <a:t>General guidelines</a:t>
          </a:r>
          <a:endParaRPr lang="en-US"/>
        </a:p>
      </dgm:t>
    </dgm:pt>
    <dgm:pt modelId="{3CF6054B-04DD-4F4E-BC69-8DCE6224AFCD}" type="parTrans" cxnId="{265DBE2E-B24B-4BFF-9A8D-FE2D9CD97F4E}">
      <dgm:prSet/>
      <dgm:spPr/>
      <dgm:t>
        <a:bodyPr/>
        <a:lstStyle/>
        <a:p>
          <a:endParaRPr lang="en-US"/>
        </a:p>
      </dgm:t>
    </dgm:pt>
    <dgm:pt modelId="{E2F8510E-4520-403E-8A0C-3E8398AA83C0}" type="sibTrans" cxnId="{265DBE2E-B24B-4BFF-9A8D-FE2D9CD97F4E}">
      <dgm:prSet/>
      <dgm:spPr/>
      <dgm:t>
        <a:bodyPr/>
        <a:lstStyle/>
        <a:p>
          <a:endParaRPr lang="en-US"/>
        </a:p>
      </dgm:t>
    </dgm:pt>
    <dgm:pt modelId="{D79E6C7A-6024-4E49-90A5-390CFF97E612}">
      <dgm:prSet/>
      <dgm:spPr/>
      <dgm:t>
        <a:bodyPr/>
        <a:lstStyle/>
        <a:p>
          <a:pPr>
            <a:lnSpc>
              <a:spcPct val="100000"/>
            </a:lnSpc>
          </a:pPr>
          <a:r>
            <a:rPr lang="en-US" b="0"/>
            <a:t>Account set-up</a:t>
          </a:r>
          <a:endParaRPr lang="en-US"/>
        </a:p>
      </dgm:t>
    </dgm:pt>
    <dgm:pt modelId="{452882CE-CE3C-4048-8949-5B99E55F430B}" type="parTrans" cxnId="{208076E0-FB3B-4AA2-9F54-BACBB3C06C1E}">
      <dgm:prSet/>
      <dgm:spPr/>
      <dgm:t>
        <a:bodyPr/>
        <a:lstStyle/>
        <a:p>
          <a:endParaRPr lang="en-US"/>
        </a:p>
      </dgm:t>
    </dgm:pt>
    <dgm:pt modelId="{5DCA01A8-F173-413C-98ED-B2E41409F754}" type="sibTrans" cxnId="{208076E0-FB3B-4AA2-9F54-BACBB3C06C1E}">
      <dgm:prSet/>
      <dgm:spPr/>
      <dgm:t>
        <a:bodyPr/>
        <a:lstStyle/>
        <a:p>
          <a:endParaRPr lang="en-US"/>
        </a:p>
      </dgm:t>
    </dgm:pt>
    <dgm:pt modelId="{CDAE21DA-7C10-49CA-A7D1-C6FE41F7C74C}">
      <dgm:prSet/>
      <dgm:spPr/>
      <dgm:t>
        <a:bodyPr/>
        <a:lstStyle/>
        <a:p>
          <a:pPr>
            <a:lnSpc>
              <a:spcPct val="100000"/>
            </a:lnSpc>
          </a:pPr>
          <a:r>
            <a:rPr lang="en-US" b="0"/>
            <a:t>Questionnaire walkthrough</a:t>
          </a:r>
          <a:endParaRPr lang="en-US"/>
        </a:p>
      </dgm:t>
    </dgm:pt>
    <dgm:pt modelId="{21ABC4CA-6080-4AC2-AE7A-4E1A83A24532}" type="parTrans" cxnId="{71C9E487-77D8-4495-A9C3-7E7A86DFF37A}">
      <dgm:prSet/>
      <dgm:spPr/>
      <dgm:t>
        <a:bodyPr/>
        <a:lstStyle/>
        <a:p>
          <a:endParaRPr lang="en-US"/>
        </a:p>
      </dgm:t>
    </dgm:pt>
    <dgm:pt modelId="{A6E1D29F-4332-4A30-9F63-BCCAA1FF7EA0}" type="sibTrans" cxnId="{71C9E487-77D8-4495-A9C3-7E7A86DFF37A}">
      <dgm:prSet/>
      <dgm:spPr/>
      <dgm:t>
        <a:bodyPr/>
        <a:lstStyle/>
        <a:p>
          <a:endParaRPr lang="en-US"/>
        </a:p>
      </dgm:t>
    </dgm:pt>
    <dgm:pt modelId="{3C33FB72-963B-48F5-87F7-48834BB32B75}">
      <dgm:prSet/>
      <dgm:spPr/>
      <dgm:t>
        <a:bodyPr/>
        <a:lstStyle/>
        <a:p>
          <a:pPr>
            <a:lnSpc>
              <a:spcPct val="100000"/>
            </a:lnSpc>
          </a:pPr>
          <a:r>
            <a:rPr lang="en-US" b="0"/>
            <a:t>Q&amp;A period</a:t>
          </a:r>
          <a:endParaRPr lang="en-US"/>
        </a:p>
      </dgm:t>
    </dgm:pt>
    <dgm:pt modelId="{902CB007-2B9C-42F8-B44A-E6502265FF0F}" type="parTrans" cxnId="{F9E65BD8-C4B4-4640-85A7-0B51C5C08F58}">
      <dgm:prSet/>
      <dgm:spPr/>
      <dgm:t>
        <a:bodyPr/>
        <a:lstStyle/>
        <a:p>
          <a:endParaRPr lang="en-US"/>
        </a:p>
      </dgm:t>
    </dgm:pt>
    <dgm:pt modelId="{CABEC185-44A9-4096-9270-5A4052507388}" type="sibTrans" cxnId="{F9E65BD8-C4B4-4640-85A7-0B51C5C08F58}">
      <dgm:prSet/>
      <dgm:spPr/>
      <dgm:t>
        <a:bodyPr/>
        <a:lstStyle/>
        <a:p>
          <a:endParaRPr lang="en-US"/>
        </a:p>
      </dgm:t>
    </dgm:pt>
    <dgm:pt modelId="{4F201BAD-FC98-4CCA-903A-6C0ACAE98EFC}" type="pres">
      <dgm:prSet presAssocID="{B84F2748-8E5A-463A-ADDE-093A7F0B80D7}" presName="root" presStyleCnt="0">
        <dgm:presLayoutVars>
          <dgm:dir/>
          <dgm:resizeHandles val="exact"/>
        </dgm:presLayoutVars>
      </dgm:prSet>
      <dgm:spPr/>
    </dgm:pt>
    <dgm:pt modelId="{715DB028-E243-4737-9487-2FBD9F374D3D}" type="pres">
      <dgm:prSet presAssocID="{E7A0049C-1479-4727-A217-CE55A7035317}" presName="compNode" presStyleCnt="0"/>
      <dgm:spPr/>
    </dgm:pt>
    <dgm:pt modelId="{BF556ABD-0B15-4103-9793-02606AF3047A}" type="pres">
      <dgm:prSet presAssocID="{E7A0049C-1479-4727-A217-CE55A7035317}" presName="bgRect" presStyleLbl="bgShp" presStyleIdx="0" presStyleCnt="4"/>
      <dgm:spPr/>
    </dgm:pt>
    <dgm:pt modelId="{17E0E7D2-B495-4E74-A7C1-0D4F164B49DF}" type="pres">
      <dgm:prSet presAssocID="{E7A0049C-1479-4727-A217-CE55A70353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2F0595A-097B-4A60-9338-F0E03F4574B3}" type="pres">
      <dgm:prSet presAssocID="{E7A0049C-1479-4727-A217-CE55A7035317}" presName="spaceRect" presStyleCnt="0"/>
      <dgm:spPr/>
    </dgm:pt>
    <dgm:pt modelId="{2E0A842B-55B9-44D0-8781-5E82665617FB}" type="pres">
      <dgm:prSet presAssocID="{E7A0049C-1479-4727-A217-CE55A7035317}" presName="parTx" presStyleLbl="revTx" presStyleIdx="0" presStyleCnt="4">
        <dgm:presLayoutVars>
          <dgm:chMax val="0"/>
          <dgm:chPref val="0"/>
        </dgm:presLayoutVars>
      </dgm:prSet>
      <dgm:spPr/>
    </dgm:pt>
    <dgm:pt modelId="{EA1E8733-66AF-4588-9F1F-54081D8CC4BD}" type="pres">
      <dgm:prSet presAssocID="{E2F8510E-4520-403E-8A0C-3E8398AA83C0}" presName="sibTrans" presStyleCnt="0"/>
      <dgm:spPr/>
    </dgm:pt>
    <dgm:pt modelId="{863211A6-E2E6-46BE-AF9D-A7D7976CEC01}" type="pres">
      <dgm:prSet presAssocID="{D79E6C7A-6024-4E49-90A5-390CFF97E612}" presName="compNode" presStyleCnt="0"/>
      <dgm:spPr/>
    </dgm:pt>
    <dgm:pt modelId="{AF3CFAFB-2B76-463F-B91C-BDBE7BD64999}" type="pres">
      <dgm:prSet presAssocID="{D79E6C7A-6024-4E49-90A5-390CFF97E612}" presName="bgRect" presStyleLbl="bgShp" presStyleIdx="1" presStyleCnt="4"/>
      <dgm:spPr/>
    </dgm:pt>
    <dgm:pt modelId="{BC322FAE-C7DC-48CF-BDDB-41E81E6CB2F0}" type="pres">
      <dgm:prSet presAssocID="{D79E6C7A-6024-4E49-90A5-390CFF97E6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546BF75-4C81-4D2D-9F16-D2D3BB1EC958}" type="pres">
      <dgm:prSet presAssocID="{D79E6C7A-6024-4E49-90A5-390CFF97E612}" presName="spaceRect" presStyleCnt="0"/>
      <dgm:spPr/>
    </dgm:pt>
    <dgm:pt modelId="{048F1D42-CD66-44C9-A752-AC4F91ACEA53}" type="pres">
      <dgm:prSet presAssocID="{D79E6C7A-6024-4E49-90A5-390CFF97E612}" presName="parTx" presStyleLbl="revTx" presStyleIdx="1" presStyleCnt="4">
        <dgm:presLayoutVars>
          <dgm:chMax val="0"/>
          <dgm:chPref val="0"/>
        </dgm:presLayoutVars>
      </dgm:prSet>
      <dgm:spPr/>
    </dgm:pt>
    <dgm:pt modelId="{522A5209-9C7C-4722-8519-2BA14F30032A}" type="pres">
      <dgm:prSet presAssocID="{5DCA01A8-F173-413C-98ED-B2E41409F754}" presName="sibTrans" presStyleCnt="0"/>
      <dgm:spPr/>
    </dgm:pt>
    <dgm:pt modelId="{474B94CE-3337-47C3-AFC6-6FFAA99F2479}" type="pres">
      <dgm:prSet presAssocID="{CDAE21DA-7C10-49CA-A7D1-C6FE41F7C74C}" presName="compNode" presStyleCnt="0"/>
      <dgm:spPr/>
    </dgm:pt>
    <dgm:pt modelId="{E068C9DE-ED17-4F43-9429-86F3453DCCF5}" type="pres">
      <dgm:prSet presAssocID="{CDAE21DA-7C10-49CA-A7D1-C6FE41F7C74C}" presName="bgRect" presStyleLbl="bgShp" presStyleIdx="2" presStyleCnt="4"/>
      <dgm:spPr/>
    </dgm:pt>
    <dgm:pt modelId="{2C62B4CA-615C-4F45-A16D-525BF8ACAC09}" type="pres">
      <dgm:prSet presAssocID="{CDAE21DA-7C10-49CA-A7D1-C6FE41F7C7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2D414C5-018E-42EA-8AB1-13A7EE576544}" type="pres">
      <dgm:prSet presAssocID="{CDAE21DA-7C10-49CA-A7D1-C6FE41F7C74C}" presName="spaceRect" presStyleCnt="0"/>
      <dgm:spPr/>
    </dgm:pt>
    <dgm:pt modelId="{3ADD82FA-2927-4E5F-A2AF-EFDE0DA39E7A}" type="pres">
      <dgm:prSet presAssocID="{CDAE21DA-7C10-49CA-A7D1-C6FE41F7C74C}" presName="parTx" presStyleLbl="revTx" presStyleIdx="2" presStyleCnt="4">
        <dgm:presLayoutVars>
          <dgm:chMax val="0"/>
          <dgm:chPref val="0"/>
        </dgm:presLayoutVars>
      </dgm:prSet>
      <dgm:spPr/>
    </dgm:pt>
    <dgm:pt modelId="{5C84B25C-40BC-40D8-8763-93D84ACD0BBE}" type="pres">
      <dgm:prSet presAssocID="{A6E1D29F-4332-4A30-9F63-BCCAA1FF7EA0}" presName="sibTrans" presStyleCnt="0"/>
      <dgm:spPr/>
    </dgm:pt>
    <dgm:pt modelId="{5CBC75E6-4A27-449B-9F52-483E87471B69}" type="pres">
      <dgm:prSet presAssocID="{3C33FB72-963B-48F5-87F7-48834BB32B75}" presName="compNode" presStyleCnt="0"/>
      <dgm:spPr/>
    </dgm:pt>
    <dgm:pt modelId="{62DBABE7-07C2-48DD-84C8-AF101405D1C7}" type="pres">
      <dgm:prSet presAssocID="{3C33FB72-963B-48F5-87F7-48834BB32B75}" presName="bgRect" presStyleLbl="bgShp" presStyleIdx="3" presStyleCnt="4"/>
      <dgm:spPr/>
    </dgm:pt>
    <dgm:pt modelId="{DFF64D88-B7AD-4739-B095-1264EFB85920}" type="pres">
      <dgm:prSet presAssocID="{3C33FB72-963B-48F5-87F7-48834BB32B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A40D77A-402B-4EA1-A1F6-2F2045ECCA03}" type="pres">
      <dgm:prSet presAssocID="{3C33FB72-963B-48F5-87F7-48834BB32B75}" presName="spaceRect" presStyleCnt="0"/>
      <dgm:spPr/>
    </dgm:pt>
    <dgm:pt modelId="{FA774A63-95CC-40F4-BAE0-B2FD35CB21DF}" type="pres">
      <dgm:prSet presAssocID="{3C33FB72-963B-48F5-87F7-48834BB32B75}" presName="parTx" presStyleLbl="revTx" presStyleIdx="3" presStyleCnt="4">
        <dgm:presLayoutVars>
          <dgm:chMax val="0"/>
          <dgm:chPref val="0"/>
        </dgm:presLayoutVars>
      </dgm:prSet>
      <dgm:spPr/>
    </dgm:pt>
  </dgm:ptLst>
  <dgm:cxnLst>
    <dgm:cxn modelId="{265DBE2E-B24B-4BFF-9A8D-FE2D9CD97F4E}" srcId="{B84F2748-8E5A-463A-ADDE-093A7F0B80D7}" destId="{E7A0049C-1479-4727-A217-CE55A7035317}" srcOrd="0" destOrd="0" parTransId="{3CF6054B-04DD-4F4E-BC69-8DCE6224AFCD}" sibTransId="{E2F8510E-4520-403E-8A0C-3E8398AA83C0}"/>
    <dgm:cxn modelId="{75EA6E5D-A28B-4C25-A8DA-47ED06CA8CAC}" type="presOf" srcId="{D79E6C7A-6024-4E49-90A5-390CFF97E612}" destId="{048F1D42-CD66-44C9-A752-AC4F91ACEA53}" srcOrd="0" destOrd="0" presId="urn:microsoft.com/office/officeart/2018/2/layout/IconVerticalSolidList"/>
    <dgm:cxn modelId="{56563D59-4D0F-4C62-B563-81EB92D3033C}" type="presOf" srcId="{3C33FB72-963B-48F5-87F7-48834BB32B75}" destId="{FA774A63-95CC-40F4-BAE0-B2FD35CB21DF}" srcOrd="0" destOrd="0" presId="urn:microsoft.com/office/officeart/2018/2/layout/IconVerticalSolidList"/>
    <dgm:cxn modelId="{7D38EA5A-0963-402D-A451-FCA35586F84F}" type="presOf" srcId="{B84F2748-8E5A-463A-ADDE-093A7F0B80D7}" destId="{4F201BAD-FC98-4CCA-903A-6C0ACAE98EFC}" srcOrd="0" destOrd="0" presId="urn:microsoft.com/office/officeart/2018/2/layout/IconVerticalSolidList"/>
    <dgm:cxn modelId="{71C9E487-77D8-4495-A9C3-7E7A86DFF37A}" srcId="{B84F2748-8E5A-463A-ADDE-093A7F0B80D7}" destId="{CDAE21DA-7C10-49CA-A7D1-C6FE41F7C74C}" srcOrd="2" destOrd="0" parTransId="{21ABC4CA-6080-4AC2-AE7A-4E1A83A24532}" sibTransId="{A6E1D29F-4332-4A30-9F63-BCCAA1FF7EA0}"/>
    <dgm:cxn modelId="{69386AAF-D6C2-4DA3-A5F9-E4642F8B6589}" type="presOf" srcId="{CDAE21DA-7C10-49CA-A7D1-C6FE41F7C74C}" destId="{3ADD82FA-2927-4E5F-A2AF-EFDE0DA39E7A}" srcOrd="0" destOrd="0" presId="urn:microsoft.com/office/officeart/2018/2/layout/IconVerticalSolidList"/>
    <dgm:cxn modelId="{9F0E59B2-22C4-451E-9307-4107FE34E178}" type="presOf" srcId="{E7A0049C-1479-4727-A217-CE55A7035317}" destId="{2E0A842B-55B9-44D0-8781-5E82665617FB}" srcOrd="0" destOrd="0" presId="urn:microsoft.com/office/officeart/2018/2/layout/IconVerticalSolidList"/>
    <dgm:cxn modelId="{F9E65BD8-C4B4-4640-85A7-0B51C5C08F58}" srcId="{B84F2748-8E5A-463A-ADDE-093A7F0B80D7}" destId="{3C33FB72-963B-48F5-87F7-48834BB32B75}" srcOrd="3" destOrd="0" parTransId="{902CB007-2B9C-42F8-B44A-E6502265FF0F}" sibTransId="{CABEC185-44A9-4096-9270-5A4052507388}"/>
    <dgm:cxn modelId="{208076E0-FB3B-4AA2-9F54-BACBB3C06C1E}" srcId="{B84F2748-8E5A-463A-ADDE-093A7F0B80D7}" destId="{D79E6C7A-6024-4E49-90A5-390CFF97E612}" srcOrd="1" destOrd="0" parTransId="{452882CE-CE3C-4048-8949-5B99E55F430B}" sibTransId="{5DCA01A8-F173-413C-98ED-B2E41409F754}"/>
    <dgm:cxn modelId="{8383FC80-CFB0-48ED-A4A9-CC50FCF88F53}" type="presParOf" srcId="{4F201BAD-FC98-4CCA-903A-6C0ACAE98EFC}" destId="{715DB028-E243-4737-9487-2FBD9F374D3D}" srcOrd="0" destOrd="0" presId="urn:microsoft.com/office/officeart/2018/2/layout/IconVerticalSolidList"/>
    <dgm:cxn modelId="{69CE89B8-AAF6-4D2D-A137-5D1C9F9173BF}" type="presParOf" srcId="{715DB028-E243-4737-9487-2FBD9F374D3D}" destId="{BF556ABD-0B15-4103-9793-02606AF3047A}" srcOrd="0" destOrd="0" presId="urn:microsoft.com/office/officeart/2018/2/layout/IconVerticalSolidList"/>
    <dgm:cxn modelId="{28194259-CF95-4A4B-A121-CB61CE9A77AC}" type="presParOf" srcId="{715DB028-E243-4737-9487-2FBD9F374D3D}" destId="{17E0E7D2-B495-4E74-A7C1-0D4F164B49DF}" srcOrd="1" destOrd="0" presId="urn:microsoft.com/office/officeart/2018/2/layout/IconVerticalSolidList"/>
    <dgm:cxn modelId="{8CB4C849-18F9-42B6-AFD4-2617C693C28B}" type="presParOf" srcId="{715DB028-E243-4737-9487-2FBD9F374D3D}" destId="{12F0595A-097B-4A60-9338-F0E03F4574B3}" srcOrd="2" destOrd="0" presId="urn:microsoft.com/office/officeart/2018/2/layout/IconVerticalSolidList"/>
    <dgm:cxn modelId="{8E7B0DFE-7903-4168-8D71-4EED04E4B693}" type="presParOf" srcId="{715DB028-E243-4737-9487-2FBD9F374D3D}" destId="{2E0A842B-55B9-44D0-8781-5E82665617FB}" srcOrd="3" destOrd="0" presId="urn:microsoft.com/office/officeart/2018/2/layout/IconVerticalSolidList"/>
    <dgm:cxn modelId="{D381118A-280D-477E-BFA7-2841F60FBD24}" type="presParOf" srcId="{4F201BAD-FC98-4CCA-903A-6C0ACAE98EFC}" destId="{EA1E8733-66AF-4588-9F1F-54081D8CC4BD}" srcOrd="1" destOrd="0" presId="urn:microsoft.com/office/officeart/2018/2/layout/IconVerticalSolidList"/>
    <dgm:cxn modelId="{593BFDE9-B86F-4B5C-97DC-5FBFFFD7EC01}" type="presParOf" srcId="{4F201BAD-FC98-4CCA-903A-6C0ACAE98EFC}" destId="{863211A6-E2E6-46BE-AF9D-A7D7976CEC01}" srcOrd="2" destOrd="0" presId="urn:microsoft.com/office/officeart/2018/2/layout/IconVerticalSolidList"/>
    <dgm:cxn modelId="{58BC894C-55E0-43E4-BFE3-9B51F5AC42C7}" type="presParOf" srcId="{863211A6-E2E6-46BE-AF9D-A7D7976CEC01}" destId="{AF3CFAFB-2B76-463F-B91C-BDBE7BD64999}" srcOrd="0" destOrd="0" presId="urn:microsoft.com/office/officeart/2018/2/layout/IconVerticalSolidList"/>
    <dgm:cxn modelId="{0B9E2128-D5F3-4486-9C78-BBB745A1E082}" type="presParOf" srcId="{863211A6-E2E6-46BE-AF9D-A7D7976CEC01}" destId="{BC322FAE-C7DC-48CF-BDDB-41E81E6CB2F0}" srcOrd="1" destOrd="0" presId="urn:microsoft.com/office/officeart/2018/2/layout/IconVerticalSolidList"/>
    <dgm:cxn modelId="{76BDA8A7-EBD4-493A-ABA3-CEC72359EA1B}" type="presParOf" srcId="{863211A6-E2E6-46BE-AF9D-A7D7976CEC01}" destId="{E546BF75-4C81-4D2D-9F16-D2D3BB1EC958}" srcOrd="2" destOrd="0" presId="urn:microsoft.com/office/officeart/2018/2/layout/IconVerticalSolidList"/>
    <dgm:cxn modelId="{00269604-36F5-4998-83E2-60A0EFA7E233}" type="presParOf" srcId="{863211A6-E2E6-46BE-AF9D-A7D7976CEC01}" destId="{048F1D42-CD66-44C9-A752-AC4F91ACEA53}" srcOrd="3" destOrd="0" presId="urn:microsoft.com/office/officeart/2018/2/layout/IconVerticalSolidList"/>
    <dgm:cxn modelId="{BC89E5B0-52B5-4B72-8010-314D97FDD5E1}" type="presParOf" srcId="{4F201BAD-FC98-4CCA-903A-6C0ACAE98EFC}" destId="{522A5209-9C7C-4722-8519-2BA14F30032A}" srcOrd="3" destOrd="0" presId="urn:microsoft.com/office/officeart/2018/2/layout/IconVerticalSolidList"/>
    <dgm:cxn modelId="{B247CEEC-6A96-43CF-9134-61729C21D1BF}" type="presParOf" srcId="{4F201BAD-FC98-4CCA-903A-6C0ACAE98EFC}" destId="{474B94CE-3337-47C3-AFC6-6FFAA99F2479}" srcOrd="4" destOrd="0" presId="urn:microsoft.com/office/officeart/2018/2/layout/IconVerticalSolidList"/>
    <dgm:cxn modelId="{AE721F7B-DFEC-4636-AC9C-B59C49E262E8}" type="presParOf" srcId="{474B94CE-3337-47C3-AFC6-6FFAA99F2479}" destId="{E068C9DE-ED17-4F43-9429-86F3453DCCF5}" srcOrd="0" destOrd="0" presId="urn:microsoft.com/office/officeart/2018/2/layout/IconVerticalSolidList"/>
    <dgm:cxn modelId="{6D8E3C51-B022-4500-ABE1-D02CF18D3B25}" type="presParOf" srcId="{474B94CE-3337-47C3-AFC6-6FFAA99F2479}" destId="{2C62B4CA-615C-4F45-A16D-525BF8ACAC09}" srcOrd="1" destOrd="0" presId="urn:microsoft.com/office/officeart/2018/2/layout/IconVerticalSolidList"/>
    <dgm:cxn modelId="{2AA989AE-B06B-49DB-BE77-2BC785D8A963}" type="presParOf" srcId="{474B94CE-3337-47C3-AFC6-6FFAA99F2479}" destId="{E2D414C5-018E-42EA-8AB1-13A7EE576544}" srcOrd="2" destOrd="0" presId="urn:microsoft.com/office/officeart/2018/2/layout/IconVerticalSolidList"/>
    <dgm:cxn modelId="{28D56397-C90C-446E-9EA8-4B2804B8806B}" type="presParOf" srcId="{474B94CE-3337-47C3-AFC6-6FFAA99F2479}" destId="{3ADD82FA-2927-4E5F-A2AF-EFDE0DA39E7A}" srcOrd="3" destOrd="0" presId="urn:microsoft.com/office/officeart/2018/2/layout/IconVerticalSolidList"/>
    <dgm:cxn modelId="{D3A10AE6-3AB2-498B-8A2D-17D086033A63}" type="presParOf" srcId="{4F201BAD-FC98-4CCA-903A-6C0ACAE98EFC}" destId="{5C84B25C-40BC-40D8-8763-93D84ACD0BBE}" srcOrd="5" destOrd="0" presId="urn:microsoft.com/office/officeart/2018/2/layout/IconVerticalSolidList"/>
    <dgm:cxn modelId="{E3320F4B-5EF0-4902-B55B-7155AA919BC4}" type="presParOf" srcId="{4F201BAD-FC98-4CCA-903A-6C0ACAE98EFC}" destId="{5CBC75E6-4A27-449B-9F52-483E87471B69}" srcOrd="6" destOrd="0" presId="urn:microsoft.com/office/officeart/2018/2/layout/IconVerticalSolidList"/>
    <dgm:cxn modelId="{361442FC-A014-4856-93B4-247FFCC804FB}" type="presParOf" srcId="{5CBC75E6-4A27-449B-9F52-483E87471B69}" destId="{62DBABE7-07C2-48DD-84C8-AF101405D1C7}" srcOrd="0" destOrd="0" presId="urn:microsoft.com/office/officeart/2018/2/layout/IconVerticalSolidList"/>
    <dgm:cxn modelId="{ACAF82A5-0913-4DB0-9639-331766B16A30}" type="presParOf" srcId="{5CBC75E6-4A27-449B-9F52-483E87471B69}" destId="{DFF64D88-B7AD-4739-B095-1264EFB85920}" srcOrd="1" destOrd="0" presId="urn:microsoft.com/office/officeart/2018/2/layout/IconVerticalSolidList"/>
    <dgm:cxn modelId="{5F5DBC84-ADC3-43F1-AD4A-754258722589}" type="presParOf" srcId="{5CBC75E6-4A27-449B-9F52-483E87471B69}" destId="{6A40D77A-402B-4EA1-A1F6-2F2045ECCA03}" srcOrd="2" destOrd="0" presId="urn:microsoft.com/office/officeart/2018/2/layout/IconVerticalSolidList"/>
    <dgm:cxn modelId="{F520A799-DA92-45E3-9AF6-85C5A409BD78}" type="presParOf" srcId="{5CBC75E6-4A27-449B-9F52-483E87471B69}" destId="{FA774A63-95CC-40F4-BAE0-B2FD35CB21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35E16-D829-4118-8590-D99200326B1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F0A9554-68D9-4FF0-9D26-353589EE227B}">
      <dgm:prSet custT="1"/>
      <dgm:spPr/>
      <dgm:t>
        <a:bodyPr/>
        <a:lstStyle/>
        <a:p>
          <a:r>
            <a:rPr lang="en-US" sz="1600" dirty="0"/>
            <a:t>Deadline: </a:t>
          </a:r>
          <a:br>
            <a:rPr lang="en-US" sz="1600" dirty="0"/>
          </a:br>
          <a:r>
            <a:rPr lang="en-US" sz="1600" b="1" dirty="0"/>
            <a:t>December 8, 2023</a:t>
          </a:r>
          <a:endParaRPr lang="en-US" sz="1600" dirty="0"/>
        </a:p>
      </dgm:t>
    </dgm:pt>
    <dgm:pt modelId="{54DFA95E-8013-4B63-A645-4AFE30F0A150}" type="parTrans" cxnId="{D0A97D64-5144-4231-8BBA-12E8BCCB5CC3}">
      <dgm:prSet/>
      <dgm:spPr/>
      <dgm:t>
        <a:bodyPr/>
        <a:lstStyle/>
        <a:p>
          <a:endParaRPr lang="en-US" sz="2000"/>
        </a:p>
      </dgm:t>
    </dgm:pt>
    <dgm:pt modelId="{87750B1F-A15A-43C1-85A4-46F0A6E76E06}" type="sibTrans" cxnId="{D0A97D64-5144-4231-8BBA-12E8BCCB5CC3}">
      <dgm:prSet/>
      <dgm:spPr/>
      <dgm:t>
        <a:bodyPr/>
        <a:lstStyle/>
        <a:p>
          <a:endParaRPr lang="en-US" sz="2000"/>
        </a:p>
      </dgm:t>
    </dgm:pt>
    <dgm:pt modelId="{B3773DEB-13C7-4C8A-9664-E24741C21009}">
      <dgm:prSet custT="1"/>
      <dgm:spPr/>
      <dgm:t>
        <a:bodyPr/>
        <a:lstStyle/>
        <a:p>
          <a:r>
            <a:rPr lang="en-US" sz="1600" dirty="0"/>
            <a:t>SPH/PHP in any stage of the reaccreditation process must submit an annual report</a:t>
          </a:r>
        </a:p>
      </dgm:t>
    </dgm:pt>
    <dgm:pt modelId="{4B65511F-1E31-4A03-9058-ECDC175A0B67}" type="parTrans" cxnId="{E6EC9C45-2542-42B6-B4A4-3AFCFA8A0B85}">
      <dgm:prSet/>
      <dgm:spPr/>
      <dgm:t>
        <a:bodyPr/>
        <a:lstStyle/>
        <a:p>
          <a:endParaRPr lang="en-US" sz="2000"/>
        </a:p>
      </dgm:t>
    </dgm:pt>
    <dgm:pt modelId="{60C10062-9428-4D9A-914D-F3CDAC3889CC}" type="sibTrans" cxnId="{E6EC9C45-2542-42B6-B4A4-3AFCFA8A0B85}">
      <dgm:prSet/>
      <dgm:spPr/>
      <dgm:t>
        <a:bodyPr/>
        <a:lstStyle/>
        <a:p>
          <a:endParaRPr lang="en-US" sz="2000"/>
        </a:p>
      </dgm:t>
    </dgm:pt>
    <dgm:pt modelId="{86D01749-A3E9-48F2-BEEC-8909017D473D}">
      <dgm:prSet custT="1"/>
      <dgm:spPr/>
      <dgm:t>
        <a:bodyPr/>
        <a:lstStyle/>
        <a:p>
          <a:r>
            <a:rPr lang="en-US" sz="1600" dirty="0"/>
            <a:t>Single exception: schools and programs that had </a:t>
          </a:r>
          <a:r>
            <a:rPr lang="en-US" sz="1600" b="1" dirty="0"/>
            <a:t>initial</a:t>
          </a:r>
          <a:r>
            <a:rPr lang="en-US" sz="1600" dirty="0"/>
            <a:t> accreditation decisions (not reaccreditation decisions) in the calendar year 2023</a:t>
          </a:r>
        </a:p>
      </dgm:t>
    </dgm:pt>
    <dgm:pt modelId="{49B693AD-7698-45FD-81A5-B3A01D3AD86B}" type="parTrans" cxnId="{E346ACB1-5124-4C58-BFD7-33F23EDD3FCD}">
      <dgm:prSet/>
      <dgm:spPr/>
      <dgm:t>
        <a:bodyPr/>
        <a:lstStyle/>
        <a:p>
          <a:endParaRPr lang="en-US" sz="2000"/>
        </a:p>
      </dgm:t>
    </dgm:pt>
    <dgm:pt modelId="{42507C2A-599E-4127-8EE6-8F434F8A92A1}" type="sibTrans" cxnId="{E346ACB1-5124-4C58-BFD7-33F23EDD3FCD}">
      <dgm:prSet/>
      <dgm:spPr/>
      <dgm:t>
        <a:bodyPr/>
        <a:lstStyle/>
        <a:p>
          <a:endParaRPr lang="en-US" sz="2000"/>
        </a:p>
      </dgm:t>
    </dgm:pt>
    <dgm:pt modelId="{E17AE19A-93AE-4F83-9275-8E44D4AFC31F}">
      <dgm:prSet custT="1"/>
      <dgm:spPr/>
      <dgm:t>
        <a:bodyPr/>
        <a:lstStyle/>
        <a:p>
          <a:r>
            <a:rPr lang="en-US" sz="1600" dirty="0"/>
            <a:t>SPH will report on public health degrees only (no non-public health degrees)</a:t>
          </a:r>
        </a:p>
      </dgm:t>
    </dgm:pt>
    <dgm:pt modelId="{90717E9C-66C5-48E9-9573-D206C8290308}" type="parTrans" cxnId="{24D97A80-A4DB-4744-84F9-8CD002A665BB}">
      <dgm:prSet/>
      <dgm:spPr/>
      <dgm:t>
        <a:bodyPr/>
        <a:lstStyle/>
        <a:p>
          <a:endParaRPr lang="en-US" sz="2000"/>
        </a:p>
      </dgm:t>
    </dgm:pt>
    <dgm:pt modelId="{F8BE6376-2ED5-4EB9-9716-DF1798FA39E5}" type="sibTrans" cxnId="{24D97A80-A4DB-4744-84F9-8CD002A665BB}">
      <dgm:prSet/>
      <dgm:spPr/>
      <dgm:t>
        <a:bodyPr/>
        <a:lstStyle/>
        <a:p>
          <a:endParaRPr lang="en-US" sz="2000"/>
        </a:p>
      </dgm:t>
    </dgm:pt>
    <dgm:pt modelId="{6C33CCA9-B74E-471A-803A-E2667DAA7AB9}">
      <dgm:prSet custT="1"/>
      <dgm:spPr/>
      <dgm:t>
        <a:bodyPr/>
        <a:lstStyle/>
        <a:p>
          <a:r>
            <a:rPr lang="en-US" sz="1600" dirty="0"/>
            <a:t>2023 report covers the 2022-23 academic year </a:t>
          </a:r>
          <a:br>
            <a:rPr lang="en-US" sz="1600" dirty="0"/>
          </a:br>
          <a:r>
            <a:rPr lang="en-US" sz="1600" dirty="0"/>
            <a:t>(fall 2022 and spring 2023)</a:t>
          </a:r>
        </a:p>
      </dgm:t>
    </dgm:pt>
    <dgm:pt modelId="{CD86CDE8-A174-4380-BF51-857BC5547F55}" type="parTrans" cxnId="{EE8ED74A-2DE0-4FD7-8713-59D05C4E39FD}">
      <dgm:prSet/>
      <dgm:spPr/>
      <dgm:t>
        <a:bodyPr/>
        <a:lstStyle/>
        <a:p>
          <a:endParaRPr lang="en-US" sz="2000"/>
        </a:p>
      </dgm:t>
    </dgm:pt>
    <dgm:pt modelId="{5F50394A-C301-4780-9572-5D3D9318D037}" type="sibTrans" cxnId="{EE8ED74A-2DE0-4FD7-8713-59D05C4E39FD}">
      <dgm:prSet/>
      <dgm:spPr/>
      <dgm:t>
        <a:bodyPr/>
        <a:lstStyle/>
        <a:p>
          <a:endParaRPr lang="en-US" sz="2000"/>
        </a:p>
      </dgm:t>
    </dgm:pt>
    <dgm:pt modelId="{E045C0B4-9B6F-4478-87F4-89BC512791DF}">
      <dgm:prSet custT="1"/>
      <dgm:spPr/>
      <dgm:t>
        <a:bodyPr/>
        <a:lstStyle/>
        <a:p>
          <a:r>
            <a:rPr lang="en-US" sz="1600" dirty="0"/>
            <a:t>Any errors or irregularities will prompt a text box section for further explanation</a:t>
          </a:r>
        </a:p>
      </dgm:t>
    </dgm:pt>
    <dgm:pt modelId="{71FC7B80-D4B3-4F61-B0A1-561D026C196F}" type="parTrans" cxnId="{D0DA5B2B-055E-4580-ADA2-77D1BA49FDDD}">
      <dgm:prSet/>
      <dgm:spPr/>
      <dgm:t>
        <a:bodyPr/>
        <a:lstStyle/>
        <a:p>
          <a:endParaRPr lang="en-US" sz="2000"/>
        </a:p>
      </dgm:t>
    </dgm:pt>
    <dgm:pt modelId="{84426350-AC18-44BA-82D8-B32E92094B2C}" type="sibTrans" cxnId="{D0DA5B2B-055E-4580-ADA2-77D1BA49FDDD}">
      <dgm:prSet/>
      <dgm:spPr/>
      <dgm:t>
        <a:bodyPr/>
        <a:lstStyle/>
        <a:p>
          <a:endParaRPr lang="en-US" sz="2000"/>
        </a:p>
      </dgm:t>
    </dgm:pt>
    <dgm:pt modelId="{424CDB0F-B547-4362-8C0F-0A70B53D3ABC}" type="pres">
      <dgm:prSet presAssocID="{4F935E16-D829-4118-8590-D99200326B1A}" presName="root" presStyleCnt="0">
        <dgm:presLayoutVars>
          <dgm:dir/>
          <dgm:resizeHandles val="exact"/>
        </dgm:presLayoutVars>
      </dgm:prSet>
      <dgm:spPr/>
    </dgm:pt>
    <dgm:pt modelId="{E4AD97DF-4D16-44FC-B835-0FA7FBCDD785}" type="pres">
      <dgm:prSet presAssocID="{4F935E16-D829-4118-8590-D99200326B1A}" presName="container" presStyleCnt="0">
        <dgm:presLayoutVars>
          <dgm:dir/>
          <dgm:resizeHandles val="exact"/>
        </dgm:presLayoutVars>
      </dgm:prSet>
      <dgm:spPr/>
    </dgm:pt>
    <dgm:pt modelId="{5C817E56-97E3-4F58-BA45-AD8EDAB7AC2E}" type="pres">
      <dgm:prSet presAssocID="{3F0A9554-68D9-4FF0-9D26-353589EE227B}" presName="compNode" presStyleCnt="0"/>
      <dgm:spPr/>
    </dgm:pt>
    <dgm:pt modelId="{580D366D-51EC-4DFF-8AD5-AA844C4EE530}" type="pres">
      <dgm:prSet presAssocID="{3F0A9554-68D9-4FF0-9D26-353589EE227B}" presName="iconBgRect" presStyleLbl="bgShp" presStyleIdx="0" presStyleCnt="6"/>
      <dgm:spPr/>
    </dgm:pt>
    <dgm:pt modelId="{2A01460E-F4E1-4B98-B9DD-89BC0D840D89}" type="pres">
      <dgm:prSet presAssocID="{3F0A9554-68D9-4FF0-9D26-353589EE22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9BE4A1-11B7-4F34-89E7-03CFBD3CAE12}" type="pres">
      <dgm:prSet presAssocID="{3F0A9554-68D9-4FF0-9D26-353589EE227B}" presName="spaceRect" presStyleCnt="0"/>
      <dgm:spPr/>
    </dgm:pt>
    <dgm:pt modelId="{66D98396-154E-4227-8EA7-EED85F505334}" type="pres">
      <dgm:prSet presAssocID="{3F0A9554-68D9-4FF0-9D26-353589EE227B}" presName="textRect" presStyleLbl="revTx" presStyleIdx="0" presStyleCnt="6">
        <dgm:presLayoutVars>
          <dgm:chMax val="1"/>
          <dgm:chPref val="1"/>
        </dgm:presLayoutVars>
      </dgm:prSet>
      <dgm:spPr/>
    </dgm:pt>
    <dgm:pt modelId="{524AFB82-E1C7-4111-B4F2-938102EB9ECD}" type="pres">
      <dgm:prSet presAssocID="{87750B1F-A15A-43C1-85A4-46F0A6E76E06}" presName="sibTrans" presStyleLbl="sibTrans2D1" presStyleIdx="0" presStyleCnt="0"/>
      <dgm:spPr/>
    </dgm:pt>
    <dgm:pt modelId="{0E7A701F-888A-435F-9B00-72ADC6705FD9}" type="pres">
      <dgm:prSet presAssocID="{B3773DEB-13C7-4C8A-9664-E24741C21009}" presName="compNode" presStyleCnt="0"/>
      <dgm:spPr/>
    </dgm:pt>
    <dgm:pt modelId="{E3EE3F6C-AE8B-4055-A2BA-457687E0C0B5}" type="pres">
      <dgm:prSet presAssocID="{B3773DEB-13C7-4C8A-9664-E24741C21009}" presName="iconBgRect" presStyleLbl="bgShp" presStyleIdx="1" presStyleCnt="6"/>
      <dgm:spPr/>
    </dgm:pt>
    <dgm:pt modelId="{40B87198-B3A4-4E7F-9B8A-C3193C818999}" type="pres">
      <dgm:prSet presAssocID="{B3773DEB-13C7-4C8A-9664-E24741C210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B91B9B3-8A67-48EF-8442-A8F2E763D3C7}" type="pres">
      <dgm:prSet presAssocID="{B3773DEB-13C7-4C8A-9664-E24741C21009}" presName="spaceRect" presStyleCnt="0"/>
      <dgm:spPr/>
    </dgm:pt>
    <dgm:pt modelId="{6FB89023-57D9-43C7-9019-8641272C27CF}" type="pres">
      <dgm:prSet presAssocID="{B3773DEB-13C7-4C8A-9664-E24741C21009}" presName="textRect" presStyleLbl="revTx" presStyleIdx="1" presStyleCnt="6">
        <dgm:presLayoutVars>
          <dgm:chMax val="1"/>
          <dgm:chPref val="1"/>
        </dgm:presLayoutVars>
      </dgm:prSet>
      <dgm:spPr/>
    </dgm:pt>
    <dgm:pt modelId="{C9BA0B11-295A-4999-BD05-5F8D03D8E155}" type="pres">
      <dgm:prSet presAssocID="{60C10062-9428-4D9A-914D-F3CDAC3889CC}" presName="sibTrans" presStyleLbl="sibTrans2D1" presStyleIdx="0" presStyleCnt="0"/>
      <dgm:spPr/>
    </dgm:pt>
    <dgm:pt modelId="{B5B21D41-B1A0-48BF-88B8-022E011B5863}" type="pres">
      <dgm:prSet presAssocID="{86D01749-A3E9-48F2-BEEC-8909017D473D}" presName="compNode" presStyleCnt="0"/>
      <dgm:spPr/>
    </dgm:pt>
    <dgm:pt modelId="{C397AD4A-19DC-4980-A15D-121DC82A2CEC}" type="pres">
      <dgm:prSet presAssocID="{86D01749-A3E9-48F2-BEEC-8909017D473D}" presName="iconBgRect" presStyleLbl="bgShp" presStyleIdx="2" presStyleCnt="6"/>
      <dgm:spPr/>
    </dgm:pt>
    <dgm:pt modelId="{971E9674-1DAC-46B4-97AE-E951BC0F2EE9}" type="pres">
      <dgm:prSet presAssocID="{86D01749-A3E9-48F2-BEEC-8909017D473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9B18A517-114A-4EF9-9848-2D7904649749}" type="pres">
      <dgm:prSet presAssocID="{86D01749-A3E9-48F2-BEEC-8909017D473D}" presName="spaceRect" presStyleCnt="0"/>
      <dgm:spPr/>
    </dgm:pt>
    <dgm:pt modelId="{649B11F0-BEEE-4566-88BA-618F102F4629}" type="pres">
      <dgm:prSet presAssocID="{86D01749-A3E9-48F2-BEEC-8909017D473D}" presName="textRect" presStyleLbl="revTx" presStyleIdx="2" presStyleCnt="6" custLinFactNeighborY="-8136">
        <dgm:presLayoutVars>
          <dgm:chMax val="1"/>
          <dgm:chPref val="1"/>
        </dgm:presLayoutVars>
      </dgm:prSet>
      <dgm:spPr/>
    </dgm:pt>
    <dgm:pt modelId="{1107F71D-B6B6-467B-B238-15BDD04A5F96}" type="pres">
      <dgm:prSet presAssocID="{42507C2A-599E-4127-8EE6-8F434F8A92A1}" presName="sibTrans" presStyleLbl="sibTrans2D1" presStyleIdx="0" presStyleCnt="0"/>
      <dgm:spPr/>
    </dgm:pt>
    <dgm:pt modelId="{BE5B9150-6ED7-4F7C-8644-95329BAB6737}" type="pres">
      <dgm:prSet presAssocID="{E17AE19A-93AE-4F83-9275-8E44D4AFC31F}" presName="compNode" presStyleCnt="0"/>
      <dgm:spPr/>
    </dgm:pt>
    <dgm:pt modelId="{18D33006-B26A-4CF4-AD1E-4DE09ABECEF7}" type="pres">
      <dgm:prSet presAssocID="{E17AE19A-93AE-4F83-9275-8E44D4AFC31F}" presName="iconBgRect" presStyleLbl="bgShp" presStyleIdx="3" presStyleCnt="6"/>
      <dgm:spPr>
        <a:solidFill>
          <a:schemeClr val="accent1">
            <a:lumMod val="60000"/>
            <a:lumOff val="40000"/>
          </a:schemeClr>
        </a:solidFill>
      </dgm:spPr>
    </dgm:pt>
    <dgm:pt modelId="{2D464282-6541-4D7F-9084-4BCE4349E219}" type="pres">
      <dgm:prSet presAssocID="{E17AE19A-93AE-4F83-9275-8E44D4AFC31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E0F0ABC6-66BF-45D4-84CD-F5C5AC121782}" type="pres">
      <dgm:prSet presAssocID="{E17AE19A-93AE-4F83-9275-8E44D4AFC31F}" presName="spaceRect" presStyleCnt="0"/>
      <dgm:spPr/>
    </dgm:pt>
    <dgm:pt modelId="{34F50A3D-94A3-422B-8562-F4333A38DF98}" type="pres">
      <dgm:prSet presAssocID="{E17AE19A-93AE-4F83-9275-8E44D4AFC31F}" presName="textRect" presStyleLbl="revTx" presStyleIdx="3" presStyleCnt="6">
        <dgm:presLayoutVars>
          <dgm:chMax val="1"/>
          <dgm:chPref val="1"/>
        </dgm:presLayoutVars>
      </dgm:prSet>
      <dgm:spPr/>
    </dgm:pt>
    <dgm:pt modelId="{AD99A9FB-CF5B-4510-851C-238B691D903C}" type="pres">
      <dgm:prSet presAssocID="{F8BE6376-2ED5-4EB9-9716-DF1798FA39E5}" presName="sibTrans" presStyleLbl="sibTrans2D1" presStyleIdx="0" presStyleCnt="0"/>
      <dgm:spPr/>
    </dgm:pt>
    <dgm:pt modelId="{8DACE07D-8BC3-407E-A743-4819FAE0A709}" type="pres">
      <dgm:prSet presAssocID="{6C33CCA9-B74E-471A-803A-E2667DAA7AB9}" presName="compNode" presStyleCnt="0"/>
      <dgm:spPr/>
    </dgm:pt>
    <dgm:pt modelId="{08B108EB-355A-4587-AB84-1903E1563736}" type="pres">
      <dgm:prSet presAssocID="{6C33CCA9-B74E-471A-803A-E2667DAA7AB9}" presName="iconBgRect" presStyleLbl="bgShp" presStyleIdx="4" presStyleCnt="6"/>
      <dgm:spPr>
        <a:solidFill>
          <a:schemeClr val="accent1"/>
        </a:solidFill>
      </dgm:spPr>
    </dgm:pt>
    <dgm:pt modelId="{BC8F9B1F-3128-48D2-A20A-A46EC6463F13}" type="pres">
      <dgm:prSet presAssocID="{6C33CCA9-B74E-471A-803A-E2667DAA7AB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E5F5ACC1-D3B6-4870-A106-1863F0D02074}" type="pres">
      <dgm:prSet presAssocID="{6C33CCA9-B74E-471A-803A-E2667DAA7AB9}" presName="spaceRect" presStyleCnt="0"/>
      <dgm:spPr/>
    </dgm:pt>
    <dgm:pt modelId="{C3A8CDA5-0715-4B2C-8E6F-D94D1B0552B9}" type="pres">
      <dgm:prSet presAssocID="{6C33CCA9-B74E-471A-803A-E2667DAA7AB9}" presName="textRect" presStyleLbl="revTx" presStyleIdx="4" presStyleCnt="6">
        <dgm:presLayoutVars>
          <dgm:chMax val="1"/>
          <dgm:chPref val="1"/>
        </dgm:presLayoutVars>
      </dgm:prSet>
      <dgm:spPr/>
    </dgm:pt>
    <dgm:pt modelId="{BB62AB0A-3977-4156-A034-FF1BD5047EFF}" type="pres">
      <dgm:prSet presAssocID="{5F50394A-C301-4780-9572-5D3D9318D037}" presName="sibTrans" presStyleLbl="sibTrans2D1" presStyleIdx="0" presStyleCnt="0"/>
      <dgm:spPr/>
    </dgm:pt>
    <dgm:pt modelId="{52DFF704-A69C-4081-B72A-6388B5896D01}" type="pres">
      <dgm:prSet presAssocID="{E045C0B4-9B6F-4478-87F4-89BC512791DF}" presName="compNode" presStyleCnt="0"/>
      <dgm:spPr/>
    </dgm:pt>
    <dgm:pt modelId="{26999525-72AA-4EC4-910A-5545990BEBF5}" type="pres">
      <dgm:prSet presAssocID="{E045C0B4-9B6F-4478-87F4-89BC512791DF}" presName="iconBgRect" presStyleLbl="bgShp" presStyleIdx="5" presStyleCnt="6"/>
      <dgm:spPr/>
    </dgm:pt>
    <dgm:pt modelId="{BF14660D-360D-4308-B0A1-8CEA4AD46FF5}" type="pres">
      <dgm:prSet presAssocID="{E045C0B4-9B6F-4478-87F4-89BC512791D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46652DDD-AA68-4BA8-9510-1CAA4379A967}" type="pres">
      <dgm:prSet presAssocID="{E045C0B4-9B6F-4478-87F4-89BC512791DF}" presName="spaceRect" presStyleCnt="0"/>
      <dgm:spPr/>
    </dgm:pt>
    <dgm:pt modelId="{20A0A335-9291-41E7-ABC3-1505C952807C}" type="pres">
      <dgm:prSet presAssocID="{E045C0B4-9B6F-4478-87F4-89BC512791DF}" presName="textRect" presStyleLbl="revTx" presStyleIdx="5" presStyleCnt="6">
        <dgm:presLayoutVars>
          <dgm:chMax val="1"/>
          <dgm:chPref val="1"/>
        </dgm:presLayoutVars>
      </dgm:prSet>
      <dgm:spPr/>
    </dgm:pt>
  </dgm:ptLst>
  <dgm:cxnLst>
    <dgm:cxn modelId="{99E7052A-451B-4D11-92FB-51304B027DA3}" type="presOf" srcId="{60C10062-9428-4D9A-914D-F3CDAC3889CC}" destId="{C9BA0B11-295A-4999-BD05-5F8D03D8E155}" srcOrd="0" destOrd="0" presId="urn:microsoft.com/office/officeart/2018/2/layout/IconCircleList"/>
    <dgm:cxn modelId="{D0DA5B2B-055E-4580-ADA2-77D1BA49FDDD}" srcId="{4F935E16-D829-4118-8590-D99200326B1A}" destId="{E045C0B4-9B6F-4478-87F4-89BC512791DF}" srcOrd="5" destOrd="0" parTransId="{71FC7B80-D4B3-4F61-B0A1-561D026C196F}" sibTransId="{84426350-AC18-44BA-82D8-B32E92094B2C}"/>
    <dgm:cxn modelId="{D0A97D64-5144-4231-8BBA-12E8BCCB5CC3}" srcId="{4F935E16-D829-4118-8590-D99200326B1A}" destId="{3F0A9554-68D9-4FF0-9D26-353589EE227B}" srcOrd="0" destOrd="0" parTransId="{54DFA95E-8013-4B63-A645-4AFE30F0A150}" sibTransId="{87750B1F-A15A-43C1-85A4-46F0A6E76E06}"/>
    <dgm:cxn modelId="{E6EC9C45-2542-42B6-B4A4-3AFCFA8A0B85}" srcId="{4F935E16-D829-4118-8590-D99200326B1A}" destId="{B3773DEB-13C7-4C8A-9664-E24741C21009}" srcOrd="1" destOrd="0" parTransId="{4B65511F-1E31-4A03-9058-ECDC175A0B67}" sibTransId="{60C10062-9428-4D9A-914D-F3CDAC3889CC}"/>
    <dgm:cxn modelId="{E54AB24A-8D46-42F5-845A-F229D8074BB3}" type="presOf" srcId="{42507C2A-599E-4127-8EE6-8F434F8A92A1}" destId="{1107F71D-B6B6-467B-B238-15BDD04A5F96}" srcOrd="0" destOrd="0" presId="urn:microsoft.com/office/officeart/2018/2/layout/IconCircleList"/>
    <dgm:cxn modelId="{EE8ED74A-2DE0-4FD7-8713-59D05C4E39FD}" srcId="{4F935E16-D829-4118-8590-D99200326B1A}" destId="{6C33CCA9-B74E-471A-803A-E2667DAA7AB9}" srcOrd="4" destOrd="0" parTransId="{CD86CDE8-A174-4380-BF51-857BC5547F55}" sibTransId="{5F50394A-C301-4780-9572-5D3D9318D037}"/>
    <dgm:cxn modelId="{F885F97D-4A53-482E-A6D9-1CD1B47454D8}" type="presOf" srcId="{3F0A9554-68D9-4FF0-9D26-353589EE227B}" destId="{66D98396-154E-4227-8EA7-EED85F505334}" srcOrd="0" destOrd="0" presId="urn:microsoft.com/office/officeart/2018/2/layout/IconCircleList"/>
    <dgm:cxn modelId="{B28A847E-7D07-43DE-B5D3-412E43BC33F1}" type="presOf" srcId="{5F50394A-C301-4780-9572-5D3D9318D037}" destId="{BB62AB0A-3977-4156-A034-FF1BD5047EFF}" srcOrd="0" destOrd="0" presId="urn:microsoft.com/office/officeart/2018/2/layout/IconCircleList"/>
    <dgm:cxn modelId="{24D97A80-A4DB-4744-84F9-8CD002A665BB}" srcId="{4F935E16-D829-4118-8590-D99200326B1A}" destId="{E17AE19A-93AE-4F83-9275-8E44D4AFC31F}" srcOrd="3" destOrd="0" parTransId="{90717E9C-66C5-48E9-9573-D206C8290308}" sibTransId="{F8BE6376-2ED5-4EB9-9716-DF1798FA39E5}"/>
    <dgm:cxn modelId="{C552FC89-0FD4-4419-9972-864DE9F02737}" type="presOf" srcId="{4F935E16-D829-4118-8590-D99200326B1A}" destId="{424CDB0F-B547-4362-8C0F-0A70B53D3ABC}" srcOrd="0" destOrd="0" presId="urn:microsoft.com/office/officeart/2018/2/layout/IconCircleList"/>
    <dgm:cxn modelId="{1B65F38C-78B2-4E12-B242-00BA973E450A}" type="presOf" srcId="{6C33CCA9-B74E-471A-803A-E2667DAA7AB9}" destId="{C3A8CDA5-0715-4B2C-8E6F-D94D1B0552B9}" srcOrd="0" destOrd="0" presId="urn:microsoft.com/office/officeart/2018/2/layout/IconCircleList"/>
    <dgm:cxn modelId="{4E24AE94-436A-4E99-88CA-B8482A31274B}" type="presOf" srcId="{E045C0B4-9B6F-4478-87F4-89BC512791DF}" destId="{20A0A335-9291-41E7-ABC3-1505C952807C}" srcOrd="0" destOrd="0" presId="urn:microsoft.com/office/officeart/2018/2/layout/IconCircleList"/>
    <dgm:cxn modelId="{01CCC798-9520-4A31-BD44-355414E68568}" type="presOf" srcId="{B3773DEB-13C7-4C8A-9664-E24741C21009}" destId="{6FB89023-57D9-43C7-9019-8641272C27CF}" srcOrd="0" destOrd="0" presId="urn:microsoft.com/office/officeart/2018/2/layout/IconCircleList"/>
    <dgm:cxn modelId="{80988BA1-49A4-4A25-BF0A-9B9CEA43465F}" type="presOf" srcId="{E17AE19A-93AE-4F83-9275-8E44D4AFC31F}" destId="{34F50A3D-94A3-422B-8562-F4333A38DF98}" srcOrd="0" destOrd="0" presId="urn:microsoft.com/office/officeart/2018/2/layout/IconCircleList"/>
    <dgm:cxn modelId="{DA7244AB-7293-459A-8240-AAE1BA341CB7}" type="presOf" srcId="{F8BE6376-2ED5-4EB9-9716-DF1798FA39E5}" destId="{AD99A9FB-CF5B-4510-851C-238B691D903C}" srcOrd="0" destOrd="0" presId="urn:microsoft.com/office/officeart/2018/2/layout/IconCircleList"/>
    <dgm:cxn modelId="{E346ACB1-5124-4C58-BFD7-33F23EDD3FCD}" srcId="{4F935E16-D829-4118-8590-D99200326B1A}" destId="{86D01749-A3E9-48F2-BEEC-8909017D473D}" srcOrd="2" destOrd="0" parTransId="{49B693AD-7698-45FD-81A5-B3A01D3AD86B}" sibTransId="{42507C2A-599E-4127-8EE6-8F434F8A92A1}"/>
    <dgm:cxn modelId="{816F1CD0-011F-409B-AC97-C3424B30680D}" type="presOf" srcId="{86D01749-A3E9-48F2-BEEC-8909017D473D}" destId="{649B11F0-BEEE-4566-88BA-618F102F4629}" srcOrd="0" destOrd="0" presId="urn:microsoft.com/office/officeart/2018/2/layout/IconCircleList"/>
    <dgm:cxn modelId="{DB3074D5-84BF-4821-B482-2D69B2633E2E}" type="presOf" srcId="{87750B1F-A15A-43C1-85A4-46F0A6E76E06}" destId="{524AFB82-E1C7-4111-B4F2-938102EB9ECD}" srcOrd="0" destOrd="0" presId="urn:microsoft.com/office/officeart/2018/2/layout/IconCircleList"/>
    <dgm:cxn modelId="{BA9F682D-282B-4228-A036-AE76AE9F9C96}" type="presParOf" srcId="{424CDB0F-B547-4362-8C0F-0A70B53D3ABC}" destId="{E4AD97DF-4D16-44FC-B835-0FA7FBCDD785}" srcOrd="0" destOrd="0" presId="urn:microsoft.com/office/officeart/2018/2/layout/IconCircleList"/>
    <dgm:cxn modelId="{F3ECF24B-D209-4127-A293-E4D572695180}" type="presParOf" srcId="{E4AD97DF-4D16-44FC-B835-0FA7FBCDD785}" destId="{5C817E56-97E3-4F58-BA45-AD8EDAB7AC2E}" srcOrd="0" destOrd="0" presId="urn:microsoft.com/office/officeart/2018/2/layout/IconCircleList"/>
    <dgm:cxn modelId="{54CE22D0-9022-4794-B318-F5C5841B4351}" type="presParOf" srcId="{5C817E56-97E3-4F58-BA45-AD8EDAB7AC2E}" destId="{580D366D-51EC-4DFF-8AD5-AA844C4EE530}" srcOrd="0" destOrd="0" presId="urn:microsoft.com/office/officeart/2018/2/layout/IconCircleList"/>
    <dgm:cxn modelId="{CE470AE0-9B02-476E-BDB1-0334B646B570}" type="presParOf" srcId="{5C817E56-97E3-4F58-BA45-AD8EDAB7AC2E}" destId="{2A01460E-F4E1-4B98-B9DD-89BC0D840D89}" srcOrd="1" destOrd="0" presId="urn:microsoft.com/office/officeart/2018/2/layout/IconCircleList"/>
    <dgm:cxn modelId="{55820921-6329-49D1-8AB5-E6907AEFC5F6}" type="presParOf" srcId="{5C817E56-97E3-4F58-BA45-AD8EDAB7AC2E}" destId="{7F9BE4A1-11B7-4F34-89E7-03CFBD3CAE12}" srcOrd="2" destOrd="0" presId="urn:microsoft.com/office/officeart/2018/2/layout/IconCircleList"/>
    <dgm:cxn modelId="{F9755F24-D4E2-4D6A-B0F8-9007589B3F07}" type="presParOf" srcId="{5C817E56-97E3-4F58-BA45-AD8EDAB7AC2E}" destId="{66D98396-154E-4227-8EA7-EED85F505334}" srcOrd="3" destOrd="0" presId="urn:microsoft.com/office/officeart/2018/2/layout/IconCircleList"/>
    <dgm:cxn modelId="{601C4322-F0B4-4445-AF42-300C0E9CD679}" type="presParOf" srcId="{E4AD97DF-4D16-44FC-B835-0FA7FBCDD785}" destId="{524AFB82-E1C7-4111-B4F2-938102EB9ECD}" srcOrd="1" destOrd="0" presId="urn:microsoft.com/office/officeart/2018/2/layout/IconCircleList"/>
    <dgm:cxn modelId="{E173E60E-66E2-4468-87E8-387E046DC83F}" type="presParOf" srcId="{E4AD97DF-4D16-44FC-B835-0FA7FBCDD785}" destId="{0E7A701F-888A-435F-9B00-72ADC6705FD9}" srcOrd="2" destOrd="0" presId="urn:microsoft.com/office/officeart/2018/2/layout/IconCircleList"/>
    <dgm:cxn modelId="{CF3A8F84-CD0E-4970-B719-ACFC865C21EE}" type="presParOf" srcId="{0E7A701F-888A-435F-9B00-72ADC6705FD9}" destId="{E3EE3F6C-AE8B-4055-A2BA-457687E0C0B5}" srcOrd="0" destOrd="0" presId="urn:microsoft.com/office/officeart/2018/2/layout/IconCircleList"/>
    <dgm:cxn modelId="{B933E085-1CA8-4BEB-B832-65A1BCBDA835}" type="presParOf" srcId="{0E7A701F-888A-435F-9B00-72ADC6705FD9}" destId="{40B87198-B3A4-4E7F-9B8A-C3193C818999}" srcOrd="1" destOrd="0" presId="urn:microsoft.com/office/officeart/2018/2/layout/IconCircleList"/>
    <dgm:cxn modelId="{AFFE9473-0C0C-4717-B521-CDD1C9008DE9}" type="presParOf" srcId="{0E7A701F-888A-435F-9B00-72ADC6705FD9}" destId="{3B91B9B3-8A67-48EF-8442-A8F2E763D3C7}" srcOrd="2" destOrd="0" presId="urn:microsoft.com/office/officeart/2018/2/layout/IconCircleList"/>
    <dgm:cxn modelId="{9FFE6104-97C6-4472-9D6C-417E24C431F3}" type="presParOf" srcId="{0E7A701F-888A-435F-9B00-72ADC6705FD9}" destId="{6FB89023-57D9-43C7-9019-8641272C27CF}" srcOrd="3" destOrd="0" presId="urn:microsoft.com/office/officeart/2018/2/layout/IconCircleList"/>
    <dgm:cxn modelId="{D3757E11-9EE5-4A44-81E1-AC51B4AC64AD}" type="presParOf" srcId="{E4AD97DF-4D16-44FC-B835-0FA7FBCDD785}" destId="{C9BA0B11-295A-4999-BD05-5F8D03D8E155}" srcOrd="3" destOrd="0" presId="urn:microsoft.com/office/officeart/2018/2/layout/IconCircleList"/>
    <dgm:cxn modelId="{76E47074-4F7A-4DE3-BC4D-5C7269B3F108}" type="presParOf" srcId="{E4AD97DF-4D16-44FC-B835-0FA7FBCDD785}" destId="{B5B21D41-B1A0-48BF-88B8-022E011B5863}" srcOrd="4" destOrd="0" presId="urn:microsoft.com/office/officeart/2018/2/layout/IconCircleList"/>
    <dgm:cxn modelId="{381D9C40-34EC-4EE6-AFA5-6CCE7EEA28FD}" type="presParOf" srcId="{B5B21D41-B1A0-48BF-88B8-022E011B5863}" destId="{C397AD4A-19DC-4980-A15D-121DC82A2CEC}" srcOrd="0" destOrd="0" presId="urn:microsoft.com/office/officeart/2018/2/layout/IconCircleList"/>
    <dgm:cxn modelId="{EA05CB52-F59C-417C-9708-A9A541D14869}" type="presParOf" srcId="{B5B21D41-B1A0-48BF-88B8-022E011B5863}" destId="{971E9674-1DAC-46B4-97AE-E951BC0F2EE9}" srcOrd="1" destOrd="0" presId="urn:microsoft.com/office/officeart/2018/2/layout/IconCircleList"/>
    <dgm:cxn modelId="{A8AB7169-6D6D-4138-B0D1-8C03923B42B3}" type="presParOf" srcId="{B5B21D41-B1A0-48BF-88B8-022E011B5863}" destId="{9B18A517-114A-4EF9-9848-2D7904649749}" srcOrd="2" destOrd="0" presId="urn:microsoft.com/office/officeart/2018/2/layout/IconCircleList"/>
    <dgm:cxn modelId="{EEF4E9FB-5F76-4D3A-B8A9-80C4EFEAD6CE}" type="presParOf" srcId="{B5B21D41-B1A0-48BF-88B8-022E011B5863}" destId="{649B11F0-BEEE-4566-88BA-618F102F4629}" srcOrd="3" destOrd="0" presId="urn:microsoft.com/office/officeart/2018/2/layout/IconCircleList"/>
    <dgm:cxn modelId="{B66AAB64-B2A1-486D-8848-70A117B2D959}" type="presParOf" srcId="{E4AD97DF-4D16-44FC-B835-0FA7FBCDD785}" destId="{1107F71D-B6B6-467B-B238-15BDD04A5F96}" srcOrd="5" destOrd="0" presId="urn:microsoft.com/office/officeart/2018/2/layout/IconCircleList"/>
    <dgm:cxn modelId="{9BBAD597-6590-4CE5-8C79-AD4666187805}" type="presParOf" srcId="{E4AD97DF-4D16-44FC-B835-0FA7FBCDD785}" destId="{BE5B9150-6ED7-4F7C-8644-95329BAB6737}" srcOrd="6" destOrd="0" presId="urn:microsoft.com/office/officeart/2018/2/layout/IconCircleList"/>
    <dgm:cxn modelId="{95970F71-007B-4786-9F57-C89AAA2986CD}" type="presParOf" srcId="{BE5B9150-6ED7-4F7C-8644-95329BAB6737}" destId="{18D33006-B26A-4CF4-AD1E-4DE09ABECEF7}" srcOrd="0" destOrd="0" presId="urn:microsoft.com/office/officeart/2018/2/layout/IconCircleList"/>
    <dgm:cxn modelId="{EA3E2067-83CD-4D8E-ACED-C6E14293302C}" type="presParOf" srcId="{BE5B9150-6ED7-4F7C-8644-95329BAB6737}" destId="{2D464282-6541-4D7F-9084-4BCE4349E219}" srcOrd="1" destOrd="0" presId="urn:microsoft.com/office/officeart/2018/2/layout/IconCircleList"/>
    <dgm:cxn modelId="{BBA9B423-70A6-459B-9C67-C2EC2AC22544}" type="presParOf" srcId="{BE5B9150-6ED7-4F7C-8644-95329BAB6737}" destId="{E0F0ABC6-66BF-45D4-84CD-F5C5AC121782}" srcOrd="2" destOrd="0" presId="urn:microsoft.com/office/officeart/2018/2/layout/IconCircleList"/>
    <dgm:cxn modelId="{49F2A18B-B2D9-4C46-8679-FA77BCC4CB05}" type="presParOf" srcId="{BE5B9150-6ED7-4F7C-8644-95329BAB6737}" destId="{34F50A3D-94A3-422B-8562-F4333A38DF98}" srcOrd="3" destOrd="0" presId="urn:microsoft.com/office/officeart/2018/2/layout/IconCircleList"/>
    <dgm:cxn modelId="{20A3B821-CFAA-4C98-838C-C7F8E3EC68E2}" type="presParOf" srcId="{E4AD97DF-4D16-44FC-B835-0FA7FBCDD785}" destId="{AD99A9FB-CF5B-4510-851C-238B691D903C}" srcOrd="7" destOrd="0" presId="urn:microsoft.com/office/officeart/2018/2/layout/IconCircleList"/>
    <dgm:cxn modelId="{205A2B38-E3D8-4746-8AC0-0C178CCCE3D0}" type="presParOf" srcId="{E4AD97DF-4D16-44FC-B835-0FA7FBCDD785}" destId="{8DACE07D-8BC3-407E-A743-4819FAE0A709}" srcOrd="8" destOrd="0" presId="urn:microsoft.com/office/officeart/2018/2/layout/IconCircleList"/>
    <dgm:cxn modelId="{5340E4C6-11FD-4D37-9786-DC2ADB464FF4}" type="presParOf" srcId="{8DACE07D-8BC3-407E-A743-4819FAE0A709}" destId="{08B108EB-355A-4587-AB84-1903E1563736}" srcOrd="0" destOrd="0" presId="urn:microsoft.com/office/officeart/2018/2/layout/IconCircleList"/>
    <dgm:cxn modelId="{D7176A7F-1DDC-4D93-826C-BD6C06592B28}" type="presParOf" srcId="{8DACE07D-8BC3-407E-A743-4819FAE0A709}" destId="{BC8F9B1F-3128-48D2-A20A-A46EC6463F13}" srcOrd="1" destOrd="0" presId="urn:microsoft.com/office/officeart/2018/2/layout/IconCircleList"/>
    <dgm:cxn modelId="{2C6859A0-566E-43B4-B89E-C2D3D3F4B715}" type="presParOf" srcId="{8DACE07D-8BC3-407E-A743-4819FAE0A709}" destId="{E5F5ACC1-D3B6-4870-A106-1863F0D02074}" srcOrd="2" destOrd="0" presId="urn:microsoft.com/office/officeart/2018/2/layout/IconCircleList"/>
    <dgm:cxn modelId="{F3A0FCDC-970F-4974-A86A-6B6E4BECE71A}" type="presParOf" srcId="{8DACE07D-8BC3-407E-A743-4819FAE0A709}" destId="{C3A8CDA5-0715-4B2C-8E6F-D94D1B0552B9}" srcOrd="3" destOrd="0" presId="urn:microsoft.com/office/officeart/2018/2/layout/IconCircleList"/>
    <dgm:cxn modelId="{E8F05548-E073-4F44-8306-64106293A294}" type="presParOf" srcId="{E4AD97DF-4D16-44FC-B835-0FA7FBCDD785}" destId="{BB62AB0A-3977-4156-A034-FF1BD5047EFF}" srcOrd="9" destOrd="0" presId="urn:microsoft.com/office/officeart/2018/2/layout/IconCircleList"/>
    <dgm:cxn modelId="{F95CC72A-EEB5-4288-864D-35B59FD87A53}" type="presParOf" srcId="{E4AD97DF-4D16-44FC-B835-0FA7FBCDD785}" destId="{52DFF704-A69C-4081-B72A-6388B5896D01}" srcOrd="10" destOrd="0" presId="urn:microsoft.com/office/officeart/2018/2/layout/IconCircleList"/>
    <dgm:cxn modelId="{05823B73-78A6-4123-8153-3F4264E3A31A}" type="presParOf" srcId="{52DFF704-A69C-4081-B72A-6388B5896D01}" destId="{26999525-72AA-4EC4-910A-5545990BEBF5}" srcOrd="0" destOrd="0" presId="urn:microsoft.com/office/officeart/2018/2/layout/IconCircleList"/>
    <dgm:cxn modelId="{5627804B-0276-4CFF-9D22-F28EE6A4FBE2}" type="presParOf" srcId="{52DFF704-A69C-4081-B72A-6388B5896D01}" destId="{BF14660D-360D-4308-B0A1-8CEA4AD46FF5}" srcOrd="1" destOrd="0" presId="urn:microsoft.com/office/officeart/2018/2/layout/IconCircleList"/>
    <dgm:cxn modelId="{B1471E1C-CA59-4ECD-8A26-96CE0F054339}" type="presParOf" srcId="{52DFF704-A69C-4081-B72A-6388B5896D01}" destId="{46652DDD-AA68-4BA8-9510-1CAA4379A967}" srcOrd="2" destOrd="0" presId="urn:microsoft.com/office/officeart/2018/2/layout/IconCircleList"/>
    <dgm:cxn modelId="{E87896A8-3662-42DD-963C-83765C499744}" type="presParOf" srcId="{52DFF704-A69C-4081-B72A-6388B5896D01}" destId="{20A0A335-9291-41E7-ABC3-1505C952807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D38BD-8BD5-40EC-B565-2B7E5EC16832}" type="doc">
      <dgm:prSet loTypeId="urn:microsoft.com/office/officeart/2018/2/layout/IconLabelList" loCatId="icon" qsTypeId="urn:microsoft.com/office/officeart/2005/8/quickstyle/simple1" qsCatId="simple" csTypeId="urn:microsoft.com/office/officeart/2005/8/colors/accent1_4" csCatId="accent1" phldr="1"/>
      <dgm:spPr/>
      <dgm:t>
        <a:bodyPr/>
        <a:lstStyle/>
        <a:p>
          <a:endParaRPr lang="en-US"/>
        </a:p>
      </dgm:t>
    </dgm:pt>
    <dgm:pt modelId="{95B76159-A737-45E1-A516-B64A40AC085F}">
      <dgm:prSet custT="1"/>
      <dgm:spPr/>
      <dgm:t>
        <a:bodyPr/>
        <a:lstStyle/>
        <a:p>
          <a:pPr>
            <a:lnSpc>
              <a:spcPct val="100000"/>
            </a:lnSpc>
          </a:pPr>
          <a:r>
            <a:rPr lang="en-US" sz="1600" dirty="0"/>
            <a:t>Click through to the end of the section to save any in-progress work. Exiting in the middle of a section may result in the loss of entered information!</a:t>
          </a:r>
        </a:p>
      </dgm:t>
    </dgm:pt>
    <dgm:pt modelId="{B38A8C0C-5E04-42A4-B308-D556E4610C67}" type="parTrans" cxnId="{18FF0A88-DB04-43AD-9F14-C1DD90F73A7B}">
      <dgm:prSet/>
      <dgm:spPr/>
      <dgm:t>
        <a:bodyPr/>
        <a:lstStyle/>
        <a:p>
          <a:endParaRPr lang="en-US"/>
        </a:p>
      </dgm:t>
    </dgm:pt>
    <dgm:pt modelId="{DA741AF3-123F-45AF-9214-6DA42241481F}" type="sibTrans" cxnId="{18FF0A88-DB04-43AD-9F14-C1DD90F73A7B}">
      <dgm:prSet/>
      <dgm:spPr/>
      <dgm:t>
        <a:bodyPr/>
        <a:lstStyle/>
        <a:p>
          <a:endParaRPr lang="en-US"/>
        </a:p>
      </dgm:t>
    </dgm:pt>
    <dgm:pt modelId="{AE7069ED-2642-475E-97C8-14AD843F4CD7}">
      <dgm:prSet/>
      <dgm:spPr/>
      <dgm:t>
        <a:bodyPr/>
        <a:lstStyle/>
        <a:p>
          <a:pPr>
            <a:lnSpc>
              <a:spcPct val="100000"/>
            </a:lnSpc>
          </a:pPr>
          <a:r>
            <a:rPr lang="en-US" dirty="0"/>
            <a:t>Access and update your report as often as you like until the official deadline in early December—even if you have clicked ‘submit’</a:t>
          </a:r>
        </a:p>
      </dgm:t>
    </dgm:pt>
    <dgm:pt modelId="{32405867-5A2B-4A61-8F03-9C0B7F349264}" type="parTrans" cxnId="{8326E6B8-A93E-4893-A932-5CED667B33ED}">
      <dgm:prSet/>
      <dgm:spPr/>
      <dgm:t>
        <a:bodyPr/>
        <a:lstStyle/>
        <a:p>
          <a:endParaRPr lang="en-US"/>
        </a:p>
      </dgm:t>
    </dgm:pt>
    <dgm:pt modelId="{FBFC0471-6132-4B63-996A-E73CBA6909C6}" type="sibTrans" cxnId="{8326E6B8-A93E-4893-A932-5CED667B33ED}">
      <dgm:prSet/>
      <dgm:spPr/>
      <dgm:t>
        <a:bodyPr/>
        <a:lstStyle/>
        <a:p>
          <a:endParaRPr lang="en-US"/>
        </a:p>
      </dgm:t>
    </dgm:pt>
    <dgm:pt modelId="{3689388C-0C01-45BF-9D1B-9185C3F698D9}">
      <dgm:prSet/>
      <dgm:spPr/>
      <dgm:t>
        <a:bodyPr/>
        <a:lstStyle/>
        <a:p>
          <a:pPr>
            <a:lnSpc>
              <a:spcPct val="100000"/>
            </a:lnSpc>
          </a:pPr>
          <a:r>
            <a:rPr lang="en-US"/>
            <a:t>Annual report does NOT serve as a substitute for a substantive change notice</a:t>
          </a:r>
        </a:p>
      </dgm:t>
    </dgm:pt>
    <dgm:pt modelId="{904BF834-5155-4292-966D-E75AF8BF0A49}" type="parTrans" cxnId="{5B8D3F16-464D-4247-BB9B-0DCAB817192D}">
      <dgm:prSet/>
      <dgm:spPr/>
      <dgm:t>
        <a:bodyPr/>
        <a:lstStyle/>
        <a:p>
          <a:endParaRPr lang="en-US"/>
        </a:p>
      </dgm:t>
    </dgm:pt>
    <dgm:pt modelId="{A4502FD8-BAC8-442A-B5E5-7604DF78AE78}" type="sibTrans" cxnId="{5B8D3F16-464D-4247-BB9B-0DCAB817192D}">
      <dgm:prSet/>
      <dgm:spPr/>
      <dgm:t>
        <a:bodyPr/>
        <a:lstStyle/>
        <a:p>
          <a:endParaRPr lang="en-US"/>
        </a:p>
      </dgm:t>
    </dgm:pt>
    <dgm:pt modelId="{F668DBAA-6A24-4B62-8041-849B48C428A2}">
      <dgm:prSet/>
      <dgm:spPr/>
      <dgm:t>
        <a:bodyPr/>
        <a:lstStyle/>
        <a:p>
          <a:pPr>
            <a:lnSpc>
              <a:spcPct val="100000"/>
            </a:lnSpc>
          </a:pPr>
          <a:r>
            <a:rPr lang="en-US" dirty="0"/>
            <a:t>Annual reports are not public documents</a:t>
          </a:r>
        </a:p>
      </dgm:t>
    </dgm:pt>
    <dgm:pt modelId="{BCE80E4E-EAFB-46B7-A7D9-4F1BC840DA56}" type="parTrans" cxnId="{CCFF373E-88BC-4376-A370-0CED5852CE88}">
      <dgm:prSet/>
      <dgm:spPr/>
      <dgm:t>
        <a:bodyPr/>
        <a:lstStyle/>
        <a:p>
          <a:endParaRPr lang="en-US"/>
        </a:p>
      </dgm:t>
    </dgm:pt>
    <dgm:pt modelId="{535B2F2E-88AC-4269-B7D6-F174EA44C549}" type="sibTrans" cxnId="{CCFF373E-88BC-4376-A370-0CED5852CE88}">
      <dgm:prSet/>
      <dgm:spPr/>
      <dgm:t>
        <a:bodyPr/>
        <a:lstStyle/>
        <a:p>
          <a:endParaRPr lang="en-US"/>
        </a:p>
      </dgm:t>
    </dgm:pt>
    <dgm:pt modelId="{C36107F9-D82B-4117-BBFD-97DFE7554C9F}" type="pres">
      <dgm:prSet presAssocID="{33BD38BD-8BD5-40EC-B565-2B7E5EC16832}" presName="root" presStyleCnt="0">
        <dgm:presLayoutVars>
          <dgm:dir/>
          <dgm:resizeHandles val="exact"/>
        </dgm:presLayoutVars>
      </dgm:prSet>
      <dgm:spPr/>
    </dgm:pt>
    <dgm:pt modelId="{FB3D1BB4-7D85-4EBE-A4F9-B78F9EDD2781}" type="pres">
      <dgm:prSet presAssocID="{95B76159-A737-45E1-A516-B64A40AC085F}" presName="compNode" presStyleCnt="0"/>
      <dgm:spPr/>
    </dgm:pt>
    <dgm:pt modelId="{0D710177-7F00-47D5-A5DF-3DDFB7039CD2}" type="pres">
      <dgm:prSet presAssocID="{95B76159-A737-45E1-A516-B64A40AC085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Right with solid fill"/>
        </a:ext>
      </dgm:extLst>
    </dgm:pt>
    <dgm:pt modelId="{CAF10E99-7DA4-451A-9D78-3B6310CBEADF}" type="pres">
      <dgm:prSet presAssocID="{95B76159-A737-45E1-A516-B64A40AC085F}" presName="spaceRect" presStyleCnt="0"/>
      <dgm:spPr/>
    </dgm:pt>
    <dgm:pt modelId="{D27AF70E-9288-4901-B67C-BE8266694951}" type="pres">
      <dgm:prSet presAssocID="{95B76159-A737-45E1-A516-B64A40AC085F}" presName="textRect" presStyleLbl="revTx" presStyleIdx="0" presStyleCnt="4">
        <dgm:presLayoutVars>
          <dgm:chMax val="1"/>
          <dgm:chPref val="1"/>
        </dgm:presLayoutVars>
      </dgm:prSet>
      <dgm:spPr/>
    </dgm:pt>
    <dgm:pt modelId="{9621AD47-9D7E-40B7-B27D-A5048E704BDD}" type="pres">
      <dgm:prSet presAssocID="{DA741AF3-123F-45AF-9214-6DA42241481F}" presName="sibTrans" presStyleCnt="0"/>
      <dgm:spPr/>
    </dgm:pt>
    <dgm:pt modelId="{566618CB-F8CA-4F3F-9B83-FCF578A6D4E3}" type="pres">
      <dgm:prSet presAssocID="{AE7069ED-2642-475E-97C8-14AD843F4CD7}" presName="compNode" presStyleCnt="0"/>
      <dgm:spPr/>
    </dgm:pt>
    <dgm:pt modelId="{2AB13CB5-078A-4602-91A9-BC19837A4A2E}" type="pres">
      <dgm:prSet presAssocID="{AE7069ED-2642-475E-97C8-14AD843F4C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levision with solid fill"/>
        </a:ext>
      </dgm:extLst>
    </dgm:pt>
    <dgm:pt modelId="{FC332C83-529D-4774-8F39-7DAE79023579}" type="pres">
      <dgm:prSet presAssocID="{AE7069ED-2642-475E-97C8-14AD843F4CD7}" presName="spaceRect" presStyleCnt="0"/>
      <dgm:spPr/>
    </dgm:pt>
    <dgm:pt modelId="{31D600EA-0AAF-415C-92C8-F3B1A3E9AFC3}" type="pres">
      <dgm:prSet presAssocID="{AE7069ED-2642-475E-97C8-14AD843F4CD7}" presName="textRect" presStyleLbl="revTx" presStyleIdx="1" presStyleCnt="4">
        <dgm:presLayoutVars>
          <dgm:chMax val="1"/>
          <dgm:chPref val="1"/>
        </dgm:presLayoutVars>
      </dgm:prSet>
      <dgm:spPr/>
    </dgm:pt>
    <dgm:pt modelId="{863E2A4B-7CB1-4442-A0B2-F19755257D9A}" type="pres">
      <dgm:prSet presAssocID="{FBFC0471-6132-4B63-996A-E73CBA6909C6}" presName="sibTrans" presStyleCnt="0"/>
      <dgm:spPr/>
    </dgm:pt>
    <dgm:pt modelId="{E274C463-9E9C-4612-AEF9-2642ADBE4791}" type="pres">
      <dgm:prSet presAssocID="{3689388C-0C01-45BF-9D1B-9185C3F698D9}" presName="compNode" presStyleCnt="0"/>
      <dgm:spPr/>
    </dgm:pt>
    <dgm:pt modelId="{03B273D3-F217-4081-B110-354E5B44285B}" type="pres">
      <dgm:prSet presAssocID="{3689388C-0C01-45BF-9D1B-9185C3F698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0F0B56DF-850C-4C96-B839-DBBB998DA877}" type="pres">
      <dgm:prSet presAssocID="{3689388C-0C01-45BF-9D1B-9185C3F698D9}" presName="spaceRect" presStyleCnt="0"/>
      <dgm:spPr/>
    </dgm:pt>
    <dgm:pt modelId="{25B2237E-21C1-4F06-A693-4BBA3CF75209}" type="pres">
      <dgm:prSet presAssocID="{3689388C-0C01-45BF-9D1B-9185C3F698D9}" presName="textRect" presStyleLbl="revTx" presStyleIdx="2" presStyleCnt="4">
        <dgm:presLayoutVars>
          <dgm:chMax val="1"/>
          <dgm:chPref val="1"/>
        </dgm:presLayoutVars>
      </dgm:prSet>
      <dgm:spPr/>
    </dgm:pt>
    <dgm:pt modelId="{49B4944F-EF78-4A9D-8711-85568469D639}" type="pres">
      <dgm:prSet presAssocID="{A4502FD8-BAC8-442A-B5E5-7604DF78AE78}" presName="sibTrans" presStyleCnt="0"/>
      <dgm:spPr/>
    </dgm:pt>
    <dgm:pt modelId="{822E903F-2F69-45F4-8DA4-CF7CEBB2464E}" type="pres">
      <dgm:prSet presAssocID="{F668DBAA-6A24-4B62-8041-849B48C428A2}" presName="compNode" presStyleCnt="0"/>
      <dgm:spPr/>
    </dgm:pt>
    <dgm:pt modelId="{5C229A6D-4910-445F-87E2-50530380AA1F}" type="pres">
      <dgm:prSet presAssocID="{F668DBAA-6A24-4B62-8041-849B48C428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7A9A5F1F-B372-46B4-A086-3CD535A37396}" type="pres">
      <dgm:prSet presAssocID="{F668DBAA-6A24-4B62-8041-849B48C428A2}" presName="spaceRect" presStyleCnt="0"/>
      <dgm:spPr/>
    </dgm:pt>
    <dgm:pt modelId="{A72B51D2-9861-423D-9198-D920370A6C38}" type="pres">
      <dgm:prSet presAssocID="{F668DBAA-6A24-4B62-8041-849B48C428A2}" presName="textRect" presStyleLbl="revTx" presStyleIdx="3" presStyleCnt="4">
        <dgm:presLayoutVars>
          <dgm:chMax val="1"/>
          <dgm:chPref val="1"/>
        </dgm:presLayoutVars>
      </dgm:prSet>
      <dgm:spPr/>
    </dgm:pt>
  </dgm:ptLst>
  <dgm:cxnLst>
    <dgm:cxn modelId="{6B913506-752D-410B-AE2B-DA6E3735B2B8}" type="presOf" srcId="{95B76159-A737-45E1-A516-B64A40AC085F}" destId="{D27AF70E-9288-4901-B67C-BE8266694951}" srcOrd="0" destOrd="0" presId="urn:microsoft.com/office/officeart/2018/2/layout/IconLabelList"/>
    <dgm:cxn modelId="{73AA2B0E-0178-4698-94FD-FF7F32BFCEF9}" type="presOf" srcId="{F668DBAA-6A24-4B62-8041-849B48C428A2}" destId="{A72B51D2-9861-423D-9198-D920370A6C38}" srcOrd="0" destOrd="0" presId="urn:microsoft.com/office/officeart/2018/2/layout/IconLabelList"/>
    <dgm:cxn modelId="{5B8D3F16-464D-4247-BB9B-0DCAB817192D}" srcId="{33BD38BD-8BD5-40EC-B565-2B7E5EC16832}" destId="{3689388C-0C01-45BF-9D1B-9185C3F698D9}" srcOrd="2" destOrd="0" parTransId="{904BF834-5155-4292-966D-E75AF8BF0A49}" sibTransId="{A4502FD8-BAC8-442A-B5E5-7604DF78AE78}"/>
    <dgm:cxn modelId="{5768032D-72CE-4C04-A059-7E711EF31E41}" type="presOf" srcId="{AE7069ED-2642-475E-97C8-14AD843F4CD7}" destId="{31D600EA-0AAF-415C-92C8-F3B1A3E9AFC3}" srcOrd="0" destOrd="0" presId="urn:microsoft.com/office/officeart/2018/2/layout/IconLabelList"/>
    <dgm:cxn modelId="{CCFF373E-88BC-4376-A370-0CED5852CE88}" srcId="{33BD38BD-8BD5-40EC-B565-2B7E5EC16832}" destId="{F668DBAA-6A24-4B62-8041-849B48C428A2}" srcOrd="3" destOrd="0" parTransId="{BCE80E4E-EAFB-46B7-A7D9-4F1BC840DA56}" sibTransId="{535B2F2E-88AC-4269-B7D6-F174EA44C549}"/>
    <dgm:cxn modelId="{19F16768-108C-4468-ACC5-33679CC30FC2}" type="presOf" srcId="{33BD38BD-8BD5-40EC-B565-2B7E5EC16832}" destId="{C36107F9-D82B-4117-BBFD-97DFE7554C9F}" srcOrd="0" destOrd="0" presId="urn:microsoft.com/office/officeart/2018/2/layout/IconLabelList"/>
    <dgm:cxn modelId="{18FF0A88-DB04-43AD-9F14-C1DD90F73A7B}" srcId="{33BD38BD-8BD5-40EC-B565-2B7E5EC16832}" destId="{95B76159-A737-45E1-A516-B64A40AC085F}" srcOrd="0" destOrd="0" parTransId="{B38A8C0C-5E04-42A4-B308-D556E4610C67}" sibTransId="{DA741AF3-123F-45AF-9214-6DA42241481F}"/>
    <dgm:cxn modelId="{BE55DFA7-C427-4CDA-8032-D1768C525542}" type="presOf" srcId="{3689388C-0C01-45BF-9D1B-9185C3F698D9}" destId="{25B2237E-21C1-4F06-A693-4BBA3CF75209}" srcOrd="0" destOrd="0" presId="urn:microsoft.com/office/officeart/2018/2/layout/IconLabelList"/>
    <dgm:cxn modelId="{8326E6B8-A93E-4893-A932-5CED667B33ED}" srcId="{33BD38BD-8BD5-40EC-B565-2B7E5EC16832}" destId="{AE7069ED-2642-475E-97C8-14AD843F4CD7}" srcOrd="1" destOrd="0" parTransId="{32405867-5A2B-4A61-8F03-9C0B7F349264}" sibTransId="{FBFC0471-6132-4B63-996A-E73CBA6909C6}"/>
    <dgm:cxn modelId="{C1D49B08-F22E-49FC-ADFD-AA01E289DD3D}" type="presParOf" srcId="{C36107F9-D82B-4117-BBFD-97DFE7554C9F}" destId="{FB3D1BB4-7D85-4EBE-A4F9-B78F9EDD2781}" srcOrd="0" destOrd="0" presId="urn:microsoft.com/office/officeart/2018/2/layout/IconLabelList"/>
    <dgm:cxn modelId="{CDC8956E-5046-47BA-A858-D133D9BF777E}" type="presParOf" srcId="{FB3D1BB4-7D85-4EBE-A4F9-B78F9EDD2781}" destId="{0D710177-7F00-47D5-A5DF-3DDFB7039CD2}" srcOrd="0" destOrd="0" presId="urn:microsoft.com/office/officeart/2018/2/layout/IconLabelList"/>
    <dgm:cxn modelId="{7F3C2C49-50FD-40DB-8941-AF808093D9D2}" type="presParOf" srcId="{FB3D1BB4-7D85-4EBE-A4F9-B78F9EDD2781}" destId="{CAF10E99-7DA4-451A-9D78-3B6310CBEADF}" srcOrd="1" destOrd="0" presId="urn:microsoft.com/office/officeart/2018/2/layout/IconLabelList"/>
    <dgm:cxn modelId="{31A46860-4E49-44B0-89CE-65858D0A2551}" type="presParOf" srcId="{FB3D1BB4-7D85-4EBE-A4F9-B78F9EDD2781}" destId="{D27AF70E-9288-4901-B67C-BE8266694951}" srcOrd="2" destOrd="0" presId="urn:microsoft.com/office/officeart/2018/2/layout/IconLabelList"/>
    <dgm:cxn modelId="{2911006D-14CB-475E-85EF-044B00E23A15}" type="presParOf" srcId="{C36107F9-D82B-4117-BBFD-97DFE7554C9F}" destId="{9621AD47-9D7E-40B7-B27D-A5048E704BDD}" srcOrd="1" destOrd="0" presId="urn:microsoft.com/office/officeart/2018/2/layout/IconLabelList"/>
    <dgm:cxn modelId="{21BEBE8A-2743-4014-8043-785AA7260530}" type="presParOf" srcId="{C36107F9-D82B-4117-BBFD-97DFE7554C9F}" destId="{566618CB-F8CA-4F3F-9B83-FCF578A6D4E3}" srcOrd="2" destOrd="0" presId="urn:microsoft.com/office/officeart/2018/2/layout/IconLabelList"/>
    <dgm:cxn modelId="{47601A77-F677-4812-A2D5-5540881895A9}" type="presParOf" srcId="{566618CB-F8CA-4F3F-9B83-FCF578A6D4E3}" destId="{2AB13CB5-078A-4602-91A9-BC19837A4A2E}" srcOrd="0" destOrd="0" presId="urn:microsoft.com/office/officeart/2018/2/layout/IconLabelList"/>
    <dgm:cxn modelId="{ED36EBBD-E48E-47F5-99A6-C2A525DFC85B}" type="presParOf" srcId="{566618CB-F8CA-4F3F-9B83-FCF578A6D4E3}" destId="{FC332C83-529D-4774-8F39-7DAE79023579}" srcOrd="1" destOrd="0" presId="urn:microsoft.com/office/officeart/2018/2/layout/IconLabelList"/>
    <dgm:cxn modelId="{4B1BF959-ADE4-4D0A-80E1-524B3D2DEDCF}" type="presParOf" srcId="{566618CB-F8CA-4F3F-9B83-FCF578A6D4E3}" destId="{31D600EA-0AAF-415C-92C8-F3B1A3E9AFC3}" srcOrd="2" destOrd="0" presId="urn:microsoft.com/office/officeart/2018/2/layout/IconLabelList"/>
    <dgm:cxn modelId="{F177B080-6244-4479-9A2F-8402CDD83DD9}" type="presParOf" srcId="{C36107F9-D82B-4117-BBFD-97DFE7554C9F}" destId="{863E2A4B-7CB1-4442-A0B2-F19755257D9A}" srcOrd="3" destOrd="0" presId="urn:microsoft.com/office/officeart/2018/2/layout/IconLabelList"/>
    <dgm:cxn modelId="{722A8062-98CA-496C-BC8F-E24A02DF83E2}" type="presParOf" srcId="{C36107F9-D82B-4117-BBFD-97DFE7554C9F}" destId="{E274C463-9E9C-4612-AEF9-2642ADBE4791}" srcOrd="4" destOrd="0" presId="urn:microsoft.com/office/officeart/2018/2/layout/IconLabelList"/>
    <dgm:cxn modelId="{E1C5CDDC-5089-4B37-9D9F-167B798FE7DA}" type="presParOf" srcId="{E274C463-9E9C-4612-AEF9-2642ADBE4791}" destId="{03B273D3-F217-4081-B110-354E5B44285B}" srcOrd="0" destOrd="0" presId="urn:microsoft.com/office/officeart/2018/2/layout/IconLabelList"/>
    <dgm:cxn modelId="{7BF7E13A-B3E3-40FF-98E2-6E0B7B488189}" type="presParOf" srcId="{E274C463-9E9C-4612-AEF9-2642ADBE4791}" destId="{0F0B56DF-850C-4C96-B839-DBBB998DA877}" srcOrd="1" destOrd="0" presId="urn:microsoft.com/office/officeart/2018/2/layout/IconLabelList"/>
    <dgm:cxn modelId="{8BC9DBEF-1287-43CF-BED6-1F9DEEDFB2BA}" type="presParOf" srcId="{E274C463-9E9C-4612-AEF9-2642ADBE4791}" destId="{25B2237E-21C1-4F06-A693-4BBA3CF75209}" srcOrd="2" destOrd="0" presId="urn:microsoft.com/office/officeart/2018/2/layout/IconLabelList"/>
    <dgm:cxn modelId="{D968CC49-63D0-404E-AB77-490125B74FE6}" type="presParOf" srcId="{C36107F9-D82B-4117-BBFD-97DFE7554C9F}" destId="{49B4944F-EF78-4A9D-8711-85568469D639}" srcOrd="5" destOrd="0" presId="urn:microsoft.com/office/officeart/2018/2/layout/IconLabelList"/>
    <dgm:cxn modelId="{8AFA9A14-CE77-4C3C-9F73-EEE0F9D9F230}" type="presParOf" srcId="{C36107F9-D82B-4117-BBFD-97DFE7554C9F}" destId="{822E903F-2F69-45F4-8DA4-CF7CEBB2464E}" srcOrd="6" destOrd="0" presId="urn:microsoft.com/office/officeart/2018/2/layout/IconLabelList"/>
    <dgm:cxn modelId="{22CC6F32-43D1-4265-BE0C-3C585784519E}" type="presParOf" srcId="{822E903F-2F69-45F4-8DA4-CF7CEBB2464E}" destId="{5C229A6D-4910-445F-87E2-50530380AA1F}" srcOrd="0" destOrd="0" presId="urn:microsoft.com/office/officeart/2018/2/layout/IconLabelList"/>
    <dgm:cxn modelId="{1CE1AE33-3F73-4894-A108-3EA1DA982BB7}" type="presParOf" srcId="{822E903F-2F69-45F4-8DA4-CF7CEBB2464E}" destId="{7A9A5F1F-B372-46B4-A086-3CD535A37396}" srcOrd="1" destOrd="0" presId="urn:microsoft.com/office/officeart/2018/2/layout/IconLabelList"/>
    <dgm:cxn modelId="{90F1BADE-A5F7-4F12-9125-03A994CF2BDC}" type="presParOf" srcId="{822E903F-2F69-45F4-8DA4-CF7CEBB2464E}" destId="{A72B51D2-9861-423D-9198-D920370A6C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03BCB-173C-43F0-9C4D-5A0928E1A7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A0C4C1-ED75-436D-870F-2DEE21EA0D3A}">
      <dgm:prSet/>
      <dgm:spPr/>
      <dgm:t>
        <a:bodyPr/>
        <a:lstStyle/>
        <a:p>
          <a:r>
            <a:rPr lang="en-US" b="0" dirty="0"/>
            <a:t>If you answer ‘yes’ to a question, provide a direct and brief explanation.</a:t>
          </a:r>
          <a:endParaRPr lang="en-US" dirty="0"/>
        </a:p>
      </dgm:t>
    </dgm:pt>
    <dgm:pt modelId="{C29737C7-A86D-410E-80A9-747C953C5FF7}" type="parTrans" cxnId="{A5B18EF2-3D98-489B-BB10-3FE048136BAE}">
      <dgm:prSet/>
      <dgm:spPr/>
      <dgm:t>
        <a:bodyPr/>
        <a:lstStyle/>
        <a:p>
          <a:endParaRPr lang="en-US"/>
        </a:p>
      </dgm:t>
    </dgm:pt>
    <dgm:pt modelId="{17347131-C28E-411E-91F6-1BD13D409070}" type="sibTrans" cxnId="{A5B18EF2-3D98-489B-BB10-3FE048136BAE}">
      <dgm:prSet/>
      <dgm:spPr/>
      <dgm:t>
        <a:bodyPr/>
        <a:lstStyle/>
        <a:p>
          <a:endParaRPr lang="en-US"/>
        </a:p>
      </dgm:t>
    </dgm:pt>
    <dgm:pt modelId="{05A2A417-C0EC-409E-93F0-C6F01F13D31C}">
      <dgm:prSet custT="1"/>
      <dgm:spPr/>
      <dgm:t>
        <a:bodyPr/>
        <a:lstStyle/>
        <a:p>
          <a:r>
            <a:rPr lang="en-US" sz="1800" b="0" dirty="0"/>
            <a:t>If your unit has made a change and not submitted a substantive change notice yet, STOP the annual report and submit the substantive change form. </a:t>
          </a:r>
          <a:endParaRPr lang="en-US" sz="1800" dirty="0"/>
        </a:p>
      </dgm:t>
    </dgm:pt>
    <dgm:pt modelId="{A2BE1A6E-B30C-48C4-82F6-1C4E259A76FF}" type="parTrans" cxnId="{6932FD51-6C64-4F99-8FE7-1D2A598D1055}">
      <dgm:prSet/>
      <dgm:spPr/>
      <dgm:t>
        <a:bodyPr/>
        <a:lstStyle/>
        <a:p>
          <a:endParaRPr lang="en-US"/>
        </a:p>
      </dgm:t>
    </dgm:pt>
    <dgm:pt modelId="{A98F2164-17F3-4F5C-93FC-54665CAF93AF}" type="sibTrans" cxnId="{6932FD51-6C64-4F99-8FE7-1D2A598D1055}">
      <dgm:prSet/>
      <dgm:spPr/>
      <dgm:t>
        <a:bodyPr/>
        <a:lstStyle/>
        <a:p>
          <a:endParaRPr lang="en-US"/>
        </a:p>
      </dgm:t>
    </dgm:pt>
    <dgm:pt modelId="{90A0376C-32B6-40D1-8BEC-01AC99D61B2D}">
      <dgm:prSet custT="1"/>
      <dgm:spPr/>
      <dgm:t>
        <a:bodyPr/>
        <a:lstStyle/>
        <a:p>
          <a:r>
            <a:rPr lang="en-US" sz="1400" b="0" dirty="0"/>
            <a:t>Don’t click “no” and say “substantive change is forthcoming” in the narrative. </a:t>
          </a:r>
          <a:endParaRPr lang="en-US" sz="1400" dirty="0"/>
        </a:p>
      </dgm:t>
    </dgm:pt>
    <dgm:pt modelId="{13EBAA22-1948-4212-8AB9-0AF381CE27B9}" type="parTrans" cxnId="{3B93CDA9-87B8-4820-86A7-F81B0B9EFA87}">
      <dgm:prSet/>
      <dgm:spPr/>
      <dgm:t>
        <a:bodyPr/>
        <a:lstStyle/>
        <a:p>
          <a:endParaRPr lang="en-US"/>
        </a:p>
      </dgm:t>
    </dgm:pt>
    <dgm:pt modelId="{F56EA38B-B565-4772-8411-E8583D3E93CF}" type="sibTrans" cxnId="{3B93CDA9-87B8-4820-86A7-F81B0B9EFA87}">
      <dgm:prSet/>
      <dgm:spPr/>
      <dgm:t>
        <a:bodyPr/>
        <a:lstStyle/>
        <a:p>
          <a:endParaRPr lang="en-US"/>
        </a:p>
      </dgm:t>
    </dgm:pt>
    <dgm:pt modelId="{5A8885D2-B71D-403B-A629-2507FEA68A95}" type="pres">
      <dgm:prSet presAssocID="{DD903BCB-173C-43F0-9C4D-5A0928E1A7ED}" presName="root" presStyleCnt="0">
        <dgm:presLayoutVars>
          <dgm:dir/>
          <dgm:resizeHandles val="exact"/>
        </dgm:presLayoutVars>
      </dgm:prSet>
      <dgm:spPr/>
    </dgm:pt>
    <dgm:pt modelId="{2AAC6BBB-7DBF-4C5F-8C9A-2B9654F713CC}" type="pres">
      <dgm:prSet presAssocID="{FCA0C4C1-ED75-436D-870F-2DEE21EA0D3A}" presName="compNode" presStyleCnt="0"/>
      <dgm:spPr/>
    </dgm:pt>
    <dgm:pt modelId="{1930D2C8-3178-4549-9953-C3582839C634}" type="pres">
      <dgm:prSet presAssocID="{FCA0C4C1-ED75-436D-870F-2DEE21EA0D3A}" presName="bgRect" presStyleLbl="bgShp" presStyleIdx="0" presStyleCnt="2"/>
      <dgm:spPr/>
    </dgm:pt>
    <dgm:pt modelId="{04956DFE-699D-4310-9DDC-4A2FB8A0C018}" type="pres">
      <dgm:prSet presAssocID="{FCA0C4C1-ED75-436D-870F-2DEE21EA0D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DFAE2A2-B6EC-4AD9-AD72-E226AB9DB501}" type="pres">
      <dgm:prSet presAssocID="{FCA0C4C1-ED75-436D-870F-2DEE21EA0D3A}" presName="spaceRect" presStyleCnt="0"/>
      <dgm:spPr/>
    </dgm:pt>
    <dgm:pt modelId="{FF808573-987F-44F6-8552-E88167F522E2}" type="pres">
      <dgm:prSet presAssocID="{FCA0C4C1-ED75-436D-870F-2DEE21EA0D3A}" presName="parTx" presStyleLbl="revTx" presStyleIdx="0" presStyleCnt="3">
        <dgm:presLayoutVars>
          <dgm:chMax val="0"/>
          <dgm:chPref val="0"/>
        </dgm:presLayoutVars>
      </dgm:prSet>
      <dgm:spPr/>
    </dgm:pt>
    <dgm:pt modelId="{01A23B85-A60C-4E26-BE09-60872B3ADFA1}" type="pres">
      <dgm:prSet presAssocID="{17347131-C28E-411E-91F6-1BD13D409070}" presName="sibTrans" presStyleCnt="0"/>
      <dgm:spPr/>
    </dgm:pt>
    <dgm:pt modelId="{ADB1E644-20A3-4DE9-BDBA-55AF77035E88}" type="pres">
      <dgm:prSet presAssocID="{05A2A417-C0EC-409E-93F0-C6F01F13D31C}" presName="compNode" presStyleCnt="0"/>
      <dgm:spPr/>
    </dgm:pt>
    <dgm:pt modelId="{C4BCAF4E-0993-48A4-9E13-3C0CF94E1EA0}" type="pres">
      <dgm:prSet presAssocID="{05A2A417-C0EC-409E-93F0-C6F01F13D31C}" presName="bgRect" presStyleLbl="bgShp" presStyleIdx="1" presStyleCnt="2"/>
      <dgm:spPr/>
    </dgm:pt>
    <dgm:pt modelId="{29482081-10DA-4279-A7D6-9469DBED5054}" type="pres">
      <dgm:prSet presAssocID="{05A2A417-C0EC-409E-93F0-C6F01F13D3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603EA4E-4CA5-45C6-9A08-CCADAC8D2CBB}" type="pres">
      <dgm:prSet presAssocID="{05A2A417-C0EC-409E-93F0-C6F01F13D31C}" presName="spaceRect" presStyleCnt="0"/>
      <dgm:spPr/>
    </dgm:pt>
    <dgm:pt modelId="{20536E68-2F8B-4359-9139-F81CDCAB5454}" type="pres">
      <dgm:prSet presAssocID="{05A2A417-C0EC-409E-93F0-C6F01F13D31C}" presName="parTx" presStyleLbl="revTx" presStyleIdx="1" presStyleCnt="3">
        <dgm:presLayoutVars>
          <dgm:chMax val="0"/>
          <dgm:chPref val="0"/>
        </dgm:presLayoutVars>
      </dgm:prSet>
      <dgm:spPr/>
    </dgm:pt>
    <dgm:pt modelId="{A3FC6B51-4E4A-4F3C-860C-8669073BB531}" type="pres">
      <dgm:prSet presAssocID="{05A2A417-C0EC-409E-93F0-C6F01F13D31C}" presName="desTx" presStyleLbl="revTx" presStyleIdx="2" presStyleCnt="3">
        <dgm:presLayoutVars/>
      </dgm:prSet>
      <dgm:spPr/>
    </dgm:pt>
  </dgm:ptLst>
  <dgm:cxnLst>
    <dgm:cxn modelId="{AB29D368-91B6-4F28-B14D-B4EFF86828AB}" type="presOf" srcId="{FCA0C4C1-ED75-436D-870F-2DEE21EA0D3A}" destId="{FF808573-987F-44F6-8552-E88167F522E2}" srcOrd="0" destOrd="0" presId="urn:microsoft.com/office/officeart/2018/2/layout/IconVerticalSolidList"/>
    <dgm:cxn modelId="{6932FD51-6C64-4F99-8FE7-1D2A598D1055}" srcId="{DD903BCB-173C-43F0-9C4D-5A0928E1A7ED}" destId="{05A2A417-C0EC-409E-93F0-C6F01F13D31C}" srcOrd="1" destOrd="0" parTransId="{A2BE1A6E-B30C-48C4-82F6-1C4E259A76FF}" sibTransId="{A98F2164-17F3-4F5C-93FC-54665CAF93AF}"/>
    <dgm:cxn modelId="{595F8B77-00B9-48F9-BD16-4ADA2C05F084}" type="presOf" srcId="{DD903BCB-173C-43F0-9C4D-5A0928E1A7ED}" destId="{5A8885D2-B71D-403B-A629-2507FEA68A95}" srcOrd="0" destOrd="0" presId="urn:microsoft.com/office/officeart/2018/2/layout/IconVerticalSolidList"/>
    <dgm:cxn modelId="{3B93CDA9-87B8-4820-86A7-F81B0B9EFA87}" srcId="{05A2A417-C0EC-409E-93F0-C6F01F13D31C}" destId="{90A0376C-32B6-40D1-8BEC-01AC99D61B2D}" srcOrd="0" destOrd="0" parTransId="{13EBAA22-1948-4212-8AB9-0AF381CE27B9}" sibTransId="{F56EA38B-B565-4772-8411-E8583D3E93CF}"/>
    <dgm:cxn modelId="{566C46BB-E79B-4FC7-8752-3FCBCAAE231F}" type="presOf" srcId="{05A2A417-C0EC-409E-93F0-C6F01F13D31C}" destId="{20536E68-2F8B-4359-9139-F81CDCAB5454}" srcOrd="0" destOrd="0" presId="urn:microsoft.com/office/officeart/2018/2/layout/IconVerticalSolidList"/>
    <dgm:cxn modelId="{C32D28D6-E6C6-4EBC-B53A-6E8CDEFE4E33}" type="presOf" srcId="{90A0376C-32B6-40D1-8BEC-01AC99D61B2D}" destId="{A3FC6B51-4E4A-4F3C-860C-8669073BB531}" srcOrd="0" destOrd="0" presId="urn:microsoft.com/office/officeart/2018/2/layout/IconVerticalSolidList"/>
    <dgm:cxn modelId="{A5B18EF2-3D98-489B-BB10-3FE048136BAE}" srcId="{DD903BCB-173C-43F0-9C4D-5A0928E1A7ED}" destId="{FCA0C4C1-ED75-436D-870F-2DEE21EA0D3A}" srcOrd="0" destOrd="0" parTransId="{C29737C7-A86D-410E-80A9-747C953C5FF7}" sibTransId="{17347131-C28E-411E-91F6-1BD13D409070}"/>
    <dgm:cxn modelId="{0A04A44A-7373-444B-B032-D313BCD91200}" type="presParOf" srcId="{5A8885D2-B71D-403B-A629-2507FEA68A95}" destId="{2AAC6BBB-7DBF-4C5F-8C9A-2B9654F713CC}" srcOrd="0" destOrd="0" presId="urn:microsoft.com/office/officeart/2018/2/layout/IconVerticalSolidList"/>
    <dgm:cxn modelId="{28315F75-C0D9-4B05-8C07-2C26630A6355}" type="presParOf" srcId="{2AAC6BBB-7DBF-4C5F-8C9A-2B9654F713CC}" destId="{1930D2C8-3178-4549-9953-C3582839C634}" srcOrd="0" destOrd="0" presId="urn:microsoft.com/office/officeart/2018/2/layout/IconVerticalSolidList"/>
    <dgm:cxn modelId="{97510EB1-88BE-4627-B23C-F98227402432}" type="presParOf" srcId="{2AAC6BBB-7DBF-4C5F-8C9A-2B9654F713CC}" destId="{04956DFE-699D-4310-9DDC-4A2FB8A0C018}" srcOrd="1" destOrd="0" presId="urn:microsoft.com/office/officeart/2018/2/layout/IconVerticalSolidList"/>
    <dgm:cxn modelId="{F49EB062-BB34-47D7-9CB2-8CDEFDB237C0}" type="presParOf" srcId="{2AAC6BBB-7DBF-4C5F-8C9A-2B9654F713CC}" destId="{3DFAE2A2-B6EC-4AD9-AD72-E226AB9DB501}" srcOrd="2" destOrd="0" presId="urn:microsoft.com/office/officeart/2018/2/layout/IconVerticalSolidList"/>
    <dgm:cxn modelId="{098E5BA4-CD48-434B-A98D-D824BCF1E7F2}" type="presParOf" srcId="{2AAC6BBB-7DBF-4C5F-8C9A-2B9654F713CC}" destId="{FF808573-987F-44F6-8552-E88167F522E2}" srcOrd="3" destOrd="0" presId="urn:microsoft.com/office/officeart/2018/2/layout/IconVerticalSolidList"/>
    <dgm:cxn modelId="{FA0D9527-82AE-47F1-AF69-A56FD43F84F8}" type="presParOf" srcId="{5A8885D2-B71D-403B-A629-2507FEA68A95}" destId="{01A23B85-A60C-4E26-BE09-60872B3ADFA1}" srcOrd="1" destOrd="0" presId="urn:microsoft.com/office/officeart/2018/2/layout/IconVerticalSolidList"/>
    <dgm:cxn modelId="{4E0F676E-F7E2-48A4-9302-36D8BCE4150D}" type="presParOf" srcId="{5A8885D2-B71D-403B-A629-2507FEA68A95}" destId="{ADB1E644-20A3-4DE9-BDBA-55AF77035E88}" srcOrd="2" destOrd="0" presId="urn:microsoft.com/office/officeart/2018/2/layout/IconVerticalSolidList"/>
    <dgm:cxn modelId="{12E4A5E5-4A1E-4134-BBB9-DA05C3922C0A}" type="presParOf" srcId="{ADB1E644-20A3-4DE9-BDBA-55AF77035E88}" destId="{C4BCAF4E-0993-48A4-9E13-3C0CF94E1EA0}" srcOrd="0" destOrd="0" presId="urn:microsoft.com/office/officeart/2018/2/layout/IconVerticalSolidList"/>
    <dgm:cxn modelId="{92D8CE46-53A6-4E12-9ADA-1F6D97CDC244}" type="presParOf" srcId="{ADB1E644-20A3-4DE9-BDBA-55AF77035E88}" destId="{29482081-10DA-4279-A7D6-9469DBED5054}" srcOrd="1" destOrd="0" presId="urn:microsoft.com/office/officeart/2018/2/layout/IconVerticalSolidList"/>
    <dgm:cxn modelId="{E78792CC-5E19-4BD9-8393-CC7BB5EEAF66}" type="presParOf" srcId="{ADB1E644-20A3-4DE9-BDBA-55AF77035E88}" destId="{8603EA4E-4CA5-45C6-9A08-CCADAC8D2CBB}" srcOrd="2" destOrd="0" presId="urn:microsoft.com/office/officeart/2018/2/layout/IconVerticalSolidList"/>
    <dgm:cxn modelId="{35F4A69D-8A35-4F5F-9B74-79E2EEFD4AB8}" type="presParOf" srcId="{ADB1E644-20A3-4DE9-BDBA-55AF77035E88}" destId="{20536E68-2F8B-4359-9139-F81CDCAB5454}" srcOrd="3" destOrd="0" presId="urn:microsoft.com/office/officeart/2018/2/layout/IconVerticalSolidList"/>
    <dgm:cxn modelId="{DB0EB363-AE90-4233-8C19-A9F2E13446F7}" type="presParOf" srcId="{ADB1E644-20A3-4DE9-BDBA-55AF77035E88}" destId="{A3FC6B51-4E4A-4F3C-860C-8669073BB53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6B7DB7-2874-4158-A4E8-9135269232F7}"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8A5F8E80-3CB0-4E4B-84CD-697E7873CD97}">
      <dgm:prSet custT="1"/>
      <dgm:spPr/>
      <dgm:t>
        <a:bodyPr/>
        <a:lstStyle/>
        <a:p>
          <a:pPr>
            <a:lnSpc>
              <a:spcPct val="100000"/>
            </a:lnSpc>
            <a:defRPr cap="all"/>
          </a:pPr>
          <a:r>
            <a:rPr lang="en-US" sz="1600" b="0" cap="none" baseline="0" dirty="0"/>
            <a:t>Headcount of </a:t>
          </a:r>
          <a:r>
            <a:rPr lang="en-US" sz="1600" b="0" u="sng" cap="none" baseline="0" dirty="0"/>
            <a:t>new</a:t>
          </a:r>
          <a:r>
            <a:rPr lang="en-US" sz="1600" b="0" cap="none" baseline="0" dirty="0"/>
            <a:t> enrollees for each public health degree (not certificates)</a:t>
          </a:r>
          <a:endParaRPr lang="en-US" sz="1600" cap="none" baseline="0" dirty="0"/>
        </a:p>
      </dgm:t>
    </dgm:pt>
    <dgm:pt modelId="{C31E554F-DFFE-4322-BC80-5EC5AE5D1BD7}" type="parTrans" cxnId="{69C90D93-1E8C-47FB-B962-975F158F56FF}">
      <dgm:prSet/>
      <dgm:spPr/>
      <dgm:t>
        <a:bodyPr/>
        <a:lstStyle/>
        <a:p>
          <a:endParaRPr lang="en-US"/>
        </a:p>
      </dgm:t>
    </dgm:pt>
    <dgm:pt modelId="{4DC14134-88DD-41EA-8C73-C1D055B4FB9B}" type="sibTrans" cxnId="{69C90D93-1E8C-47FB-B962-975F158F56FF}">
      <dgm:prSet/>
      <dgm:spPr/>
      <dgm:t>
        <a:bodyPr/>
        <a:lstStyle/>
        <a:p>
          <a:endParaRPr lang="en-US"/>
        </a:p>
      </dgm:t>
    </dgm:pt>
    <dgm:pt modelId="{9739F23A-4B81-4A51-B431-FCB524A58C6B}">
      <dgm:prSet custT="1"/>
      <dgm:spPr/>
      <dgm:t>
        <a:bodyPr/>
        <a:lstStyle/>
        <a:p>
          <a:pPr>
            <a:lnSpc>
              <a:spcPct val="100000"/>
            </a:lnSpc>
            <a:defRPr cap="all"/>
          </a:pPr>
          <a:r>
            <a:rPr lang="en-US" sz="1600" b="0" cap="none" baseline="0" dirty="0"/>
            <a:t>Information should be provided for full 2022-23 academic year (year-round admissions) or for fall 2022 (one admissions cycle)</a:t>
          </a:r>
          <a:endParaRPr lang="en-US" sz="1600" cap="none" baseline="0" dirty="0"/>
        </a:p>
      </dgm:t>
    </dgm:pt>
    <dgm:pt modelId="{95AC80F0-81A0-4589-9800-67310C82DC43}" type="parTrans" cxnId="{0655E4EB-0400-4DBA-8E75-95BD1544841E}">
      <dgm:prSet/>
      <dgm:spPr/>
      <dgm:t>
        <a:bodyPr/>
        <a:lstStyle/>
        <a:p>
          <a:endParaRPr lang="en-US"/>
        </a:p>
      </dgm:t>
    </dgm:pt>
    <dgm:pt modelId="{793D5578-41D7-4D50-B04E-CAE3FF5BD9F7}" type="sibTrans" cxnId="{0655E4EB-0400-4DBA-8E75-95BD1544841E}">
      <dgm:prSet/>
      <dgm:spPr/>
      <dgm:t>
        <a:bodyPr/>
        <a:lstStyle/>
        <a:p>
          <a:endParaRPr lang="en-US"/>
        </a:p>
      </dgm:t>
    </dgm:pt>
    <dgm:pt modelId="{000ADB2F-BFE1-42AA-9ED7-49286C2B8131}">
      <dgm:prSet custT="1"/>
      <dgm:spPr/>
      <dgm:t>
        <a:bodyPr/>
        <a:lstStyle/>
        <a:p>
          <a:pPr>
            <a:lnSpc>
              <a:spcPct val="100000"/>
            </a:lnSpc>
            <a:defRPr cap="all"/>
          </a:pPr>
          <a:r>
            <a:rPr lang="en-US" sz="1600" b="0" cap="none" baseline="0" dirty="0"/>
            <a:t>Prompted to provide an explanation for growth that is 50% or more, compared with previous year</a:t>
          </a:r>
          <a:endParaRPr lang="en-US" sz="1600" cap="none" baseline="0" dirty="0"/>
        </a:p>
      </dgm:t>
    </dgm:pt>
    <dgm:pt modelId="{82DA36F0-499C-4BF8-9869-63DC78B95FC9}" type="parTrans" cxnId="{63E2C0BF-056B-4C4F-872B-297BB3A48604}">
      <dgm:prSet/>
      <dgm:spPr/>
      <dgm:t>
        <a:bodyPr/>
        <a:lstStyle/>
        <a:p>
          <a:endParaRPr lang="en-US"/>
        </a:p>
      </dgm:t>
    </dgm:pt>
    <dgm:pt modelId="{95BB7CC8-55FF-4EF8-8896-A4D93F40655C}" type="sibTrans" cxnId="{63E2C0BF-056B-4C4F-872B-297BB3A48604}">
      <dgm:prSet/>
      <dgm:spPr/>
      <dgm:t>
        <a:bodyPr/>
        <a:lstStyle/>
        <a:p>
          <a:endParaRPr lang="en-US"/>
        </a:p>
      </dgm:t>
    </dgm:pt>
    <dgm:pt modelId="{D5BA2BDD-2378-419B-B9BD-42E35E448946}" type="pres">
      <dgm:prSet presAssocID="{266B7DB7-2874-4158-A4E8-9135269232F7}" presName="root" presStyleCnt="0">
        <dgm:presLayoutVars>
          <dgm:dir/>
          <dgm:resizeHandles val="exact"/>
        </dgm:presLayoutVars>
      </dgm:prSet>
      <dgm:spPr/>
    </dgm:pt>
    <dgm:pt modelId="{48D81A9E-C117-4176-894C-CB4E53A6D5EF}" type="pres">
      <dgm:prSet presAssocID="{8A5F8E80-3CB0-4E4B-84CD-697E7873CD97}" presName="compNode" presStyleCnt="0"/>
      <dgm:spPr/>
    </dgm:pt>
    <dgm:pt modelId="{3CF1FA24-ECFC-4F12-888A-95136B5FD77B}" type="pres">
      <dgm:prSet presAssocID="{8A5F8E80-3CB0-4E4B-84CD-697E7873CD97}" presName="iconBgRect" presStyleLbl="bgShp" presStyleIdx="0" presStyleCnt="3"/>
      <dgm:spPr/>
    </dgm:pt>
    <dgm:pt modelId="{2B93D798-017C-42B0-AF81-8D88F389DE6D}" type="pres">
      <dgm:prSet presAssocID="{8A5F8E80-3CB0-4E4B-84CD-697E7873CD9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931652BA-381F-4DF0-B1DE-4671F34CC69E}" type="pres">
      <dgm:prSet presAssocID="{8A5F8E80-3CB0-4E4B-84CD-697E7873CD97}" presName="spaceRect" presStyleCnt="0"/>
      <dgm:spPr/>
    </dgm:pt>
    <dgm:pt modelId="{46CCC5B0-3920-431C-B07B-28F0049CC236}" type="pres">
      <dgm:prSet presAssocID="{8A5F8E80-3CB0-4E4B-84CD-697E7873CD97}" presName="textRect" presStyleLbl="revTx" presStyleIdx="0" presStyleCnt="3">
        <dgm:presLayoutVars>
          <dgm:chMax val="1"/>
          <dgm:chPref val="1"/>
        </dgm:presLayoutVars>
      </dgm:prSet>
      <dgm:spPr/>
    </dgm:pt>
    <dgm:pt modelId="{E932196F-2242-4E6F-9FC0-113B9CB4F654}" type="pres">
      <dgm:prSet presAssocID="{4DC14134-88DD-41EA-8C73-C1D055B4FB9B}" presName="sibTrans" presStyleCnt="0"/>
      <dgm:spPr/>
    </dgm:pt>
    <dgm:pt modelId="{F45CA8F8-D6CC-450A-BA4F-8FFA1F36C50D}" type="pres">
      <dgm:prSet presAssocID="{9739F23A-4B81-4A51-B431-FCB524A58C6B}" presName="compNode" presStyleCnt="0"/>
      <dgm:spPr/>
    </dgm:pt>
    <dgm:pt modelId="{7747E633-8752-4B8B-B1BF-BA39A8B89892}" type="pres">
      <dgm:prSet presAssocID="{9739F23A-4B81-4A51-B431-FCB524A58C6B}" presName="iconBgRect" presStyleLbl="bgShp" presStyleIdx="1" presStyleCnt="3"/>
      <dgm:spPr/>
    </dgm:pt>
    <dgm:pt modelId="{F64FB30C-AAE4-4A64-91FD-998E0FDE50CB}" type="pres">
      <dgm:prSet presAssocID="{9739F23A-4B81-4A51-B431-FCB524A58C6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with solid fill"/>
        </a:ext>
      </dgm:extLst>
    </dgm:pt>
    <dgm:pt modelId="{6CE70D63-D940-4945-A3A9-8A7EE7CB81DC}" type="pres">
      <dgm:prSet presAssocID="{9739F23A-4B81-4A51-B431-FCB524A58C6B}" presName="spaceRect" presStyleCnt="0"/>
      <dgm:spPr/>
    </dgm:pt>
    <dgm:pt modelId="{5B728724-0592-4B36-B0D3-CF18EFEA82E1}" type="pres">
      <dgm:prSet presAssocID="{9739F23A-4B81-4A51-B431-FCB524A58C6B}" presName="textRect" presStyleLbl="revTx" presStyleIdx="1" presStyleCnt="3">
        <dgm:presLayoutVars>
          <dgm:chMax val="1"/>
          <dgm:chPref val="1"/>
        </dgm:presLayoutVars>
      </dgm:prSet>
      <dgm:spPr/>
    </dgm:pt>
    <dgm:pt modelId="{181F90EE-44DB-48D0-981F-CEBAC2CC1F95}" type="pres">
      <dgm:prSet presAssocID="{793D5578-41D7-4D50-B04E-CAE3FF5BD9F7}" presName="sibTrans" presStyleCnt="0"/>
      <dgm:spPr/>
    </dgm:pt>
    <dgm:pt modelId="{636ADC89-7793-4727-A310-ABDEFCFDBF20}" type="pres">
      <dgm:prSet presAssocID="{000ADB2F-BFE1-42AA-9ED7-49286C2B8131}" presName="compNode" presStyleCnt="0"/>
      <dgm:spPr/>
    </dgm:pt>
    <dgm:pt modelId="{2E7603DF-F63D-402B-A9D6-C6D9389979DB}" type="pres">
      <dgm:prSet presAssocID="{000ADB2F-BFE1-42AA-9ED7-49286C2B8131}" presName="iconBgRect" presStyleLbl="bgShp" presStyleIdx="2" presStyleCnt="3"/>
      <dgm:spPr/>
    </dgm:pt>
    <dgm:pt modelId="{FD9AA454-96F6-463E-A3D4-4E7DE2044A39}" type="pres">
      <dgm:prSet presAssocID="{000ADB2F-BFE1-42AA-9ED7-49286C2B81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5C4F3945-8773-4AA2-9620-08F1D9014DF8}" type="pres">
      <dgm:prSet presAssocID="{000ADB2F-BFE1-42AA-9ED7-49286C2B8131}" presName="spaceRect" presStyleCnt="0"/>
      <dgm:spPr/>
    </dgm:pt>
    <dgm:pt modelId="{24CEA3DA-AE6E-405A-A3ED-12213FB2A792}" type="pres">
      <dgm:prSet presAssocID="{000ADB2F-BFE1-42AA-9ED7-49286C2B8131}" presName="textRect" presStyleLbl="revTx" presStyleIdx="2" presStyleCnt="3">
        <dgm:presLayoutVars>
          <dgm:chMax val="1"/>
          <dgm:chPref val="1"/>
        </dgm:presLayoutVars>
      </dgm:prSet>
      <dgm:spPr/>
    </dgm:pt>
  </dgm:ptLst>
  <dgm:cxnLst>
    <dgm:cxn modelId="{DF15706C-8ADD-4560-B33F-CA52EA2752E7}" type="presOf" srcId="{266B7DB7-2874-4158-A4E8-9135269232F7}" destId="{D5BA2BDD-2378-419B-B9BD-42E35E448946}" srcOrd="0" destOrd="0" presId="urn:microsoft.com/office/officeart/2018/5/layout/IconCircleLabelList"/>
    <dgm:cxn modelId="{338CC081-D9DB-46DE-B984-CA52CC02C9DA}" type="presOf" srcId="{8A5F8E80-3CB0-4E4B-84CD-697E7873CD97}" destId="{46CCC5B0-3920-431C-B07B-28F0049CC236}" srcOrd="0" destOrd="0" presId="urn:microsoft.com/office/officeart/2018/5/layout/IconCircleLabelList"/>
    <dgm:cxn modelId="{69C90D93-1E8C-47FB-B962-975F158F56FF}" srcId="{266B7DB7-2874-4158-A4E8-9135269232F7}" destId="{8A5F8E80-3CB0-4E4B-84CD-697E7873CD97}" srcOrd="0" destOrd="0" parTransId="{C31E554F-DFFE-4322-BC80-5EC5AE5D1BD7}" sibTransId="{4DC14134-88DD-41EA-8C73-C1D055B4FB9B}"/>
    <dgm:cxn modelId="{25307C97-C1D7-4731-B3B2-F3F087303EF0}" type="presOf" srcId="{9739F23A-4B81-4A51-B431-FCB524A58C6B}" destId="{5B728724-0592-4B36-B0D3-CF18EFEA82E1}" srcOrd="0" destOrd="0" presId="urn:microsoft.com/office/officeart/2018/5/layout/IconCircleLabelList"/>
    <dgm:cxn modelId="{D430319D-1ED2-4477-841C-A1D029C631D1}" type="presOf" srcId="{000ADB2F-BFE1-42AA-9ED7-49286C2B8131}" destId="{24CEA3DA-AE6E-405A-A3ED-12213FB2A792}" srcOrd="0" destOrd="0" presId="urn:microsoft.com/office/officeart/2018/5/layout/IconCircleLabelList"/>
    <dgm:cxn modelId="{63E2C0BF-056B-4C4F-872B-297BB3A48604}" srcId="{266B7DB7-2874-4158-A4E8-9135269232F7}" destId="{000ADB2F-BFE1-42AA-9ED7-49286C2B8131}" srcOrd="2" destOrd="0" parTransId="{82DA36F0-499C-4BF8-9869-63DC78B95FC9}" sibTransId="{95BB7CC8-55FF-4EF8-8896-A4D93F40655C}"/>
    <dgm:cxn modelId="{0655E4EB-0400-4DBA-8E75-95BD1544841E}" srcId="{266B7DB7-2874-4158-A4E8-9135269232F7}" destId="{9739F23A-4B81-4A51-B431-FCB524A58C6B}" srcOrd="1" destOrd="0" parTransId="{95AC80F0-81A0-4589-9800-67310C82DC43}" sibTransId="{793D5578-41D7-4D50-B04E-CAE3FF5BD9F7}"/>
    <dgm:cxn modelId="{9842FF79-1C1A-42C0-AEA6-55FBF33D4279}" type="presParOf" srcId="{D5BA2BDD-2378-419B-B9BD-42E35E448946}" destId="{48D81A9E-C117-4176-894C-CB4E53A6D5EF}" srcOrd="0" destOrd="0" presId="urn:microsoft.com/office/officeart/2018/5/layout/IconCircleLabelList"/>
    <dgm:cxn modelId="{A0DFAB3A-76F9-425A-9678-C166EFA25E5A}" type="presParOf" srcId="{48D81A9E-C117-4176-894C-CB4E53A6D5EF}" destId="{3CF1FA24-ECFC-4F12-888A-95136B5FD77B}" srcOrd="0" destOrd="0" presId="urn:microsoft.com/office/officeart/2018/5/layout/IconCircleLabelList"/>
    <dgm:cxn modelId="{921EB424-4298-443E-965D-5A99BD46B503}" type="presParOf" srcId="{48D81A9E-C117-4176-894C-CB4E53A6D5EF}" destId="{2B93D798-017C-42B0-AF81-8D88F389DE6D}" srcOrd="1" destOrd="0" presId="urn:microsoft.com/office/officeart/2018/5/layout/IconCircleLabelList"/>
    <dgm:cxn modelId="{60ADB6BD-4445-46D5-A279-67BC4ECB5209}" type="presParOf" srcId="{48D81A9E-C117-4176-894C-CB4E53A6D5EF}" destId="{931652BA-381F-4DF0-B1DE-4671F34CC69E}" srcOrd="2" destOrd="0" presId="urn:microsoft.com/office/officeart/2018/5/layout/IconCircleLabelList"/>
    <dgm:cxn modelId="{13891817-193A-4686-A815-244A777106BF}" type="presParOf" srcId="{48D81A9E-C117-4176-894C-CB4E53A6D5EF}" destId="{46CCC5B0-3920-431C-B07B-28F0049CC236}" srcOrd="3" destOrd="0" presId="urn:microsoft.com/office/officeart/2018/5/layout/IconCircleLabelList"/>
    <dgm:cxn modelId="{3D376B17-2ACF-4035-9E2B-53AE5CA77A91}" type="presParOf" srcId="{D5BA2BDD-2378-419B-B9BD-42E35E448946}" destId="{E932196F-2242-4E6F-9FC0-113B9CB4F654}" srcOrd="1" destOrd="0" presId="urn:microsoft.com/office/officeart/2018/5/layout/IconCircleLabelList"/>
    <dgm:cxn modelId="{77AE660E-D789-4D92-81F1-4BEA87CD1DAF}" type="presParOf" srcId="{D5BA2BDD-2378-419B-B9BD-42E35E448946}" destId="{F45CA8F8-D6CC-450A-BA4F-8FFA1F36C50D}" srcOrd="2" destOrd="0" presId="urn:microsoft.com/office/officeart/2018/5/layout/IconCircleLabelList"/>
    <dgm:cxn modelId="{47F55E87-3E5B-416C-9932-2253CA4E562C}" type="presParOf" srcId="{F45CA8F8-D6CC-450A-BA4F-8FFA1F36C50D}" destId="{7747E633-8752-4B8B-B1BF-BA39A8B89892}" srcOrd="0" destOrd="0" presId="urn:microsoft.com/office/officeart/2018/5/layout/IconCircleLabelList"/>
    <dgm:cxn modelId="{3EE9EDD1-B50C-42A1-B29C-B49ED55E862C}" type="presParOf" srcId="{F45CA8F8-D6CC-450A-BA4F-8FFA1F36C50D}" destId="{F64FB30C-AAE4-4A64-91FD-998E0FDE50CB}" srcOrd="1" destOrd="0" presId="urn:microsoft.com/office/officeart/2018/5/layout/IconCircleLabelList"/>
    <dgm:cxn modelId="{AC4207DD-90AE-4953-BE9E-DB6CAE1F228D}" type="presParOf" srcId="{F45CA8F8-D6CC-450A-BA4F-8FFA1F36C50D}" destId="{6CE70D63-D940-4945-A3A9-8A7EE7CB81DC}" srcOrd="2" destOrd="0" presId="urn:microsoft.com/office/officeart/2018/5/layout/IconCircleLabelList"/>
    <dgm:cxn modelId="{92BA2B03-D640-4CF5-B703-03E1926F60D0}" type="presParOf" srcId="{F45CA8F8-D6CC-450A-BA4F-8FFA1F36C50D}" destId="{5B728724-0592-4B36-B0D3-CF18EFEA82E1}" srcOrd="3" destOrd="0" presId="urn:microsoft.com/office/officeart/2018/5/layout/IconCircleLabelList"/>
    <dgm:cxn modelId="{2D17C6DF-4120-4783-8DAC-ABF4C60EAAB5}" type="presParOf" srcId="{D5BA2BDD-2378-419B-B9BD-42E35E448946}" destId="{181F90EE-44DB-48D0-981F-CEBAC2CC1F95}" srcOrd="3" destOrd="0" presId="urn:microsoft.com/office/officeart/2018/5/layout/IconCircleLabelList"/>
    <dgm:cxn modelId="{C1163B36-38CA-4D08-9F92-101DFB5195F9}" type="presParOf" srcId="{D5BA2BDD-2378-419B-B9BD-42E35E448946}" destId="{636ADC89-7793-4727-A310-ABDEFCFDBF20}" srcOrd="4" destOrd="0" presId="urn:microsoft.com/office/officeart/2018/5/layout/IconCircleLabelList"/>
    <dgm:cxn modelId="{558B1BD3-86EA-445C-BB8E-4A4A8AA8CDD2}" type="presParOf" srcId="{636ADC89-7793-4727-A310-ABDEFCFDBF20}" destId="{2E7603DF-F63D-402B-A9D6-C6D9389979DB}" srcOrd="0" destOrd="0" presId="urn:microsoft.com/office/officeart/2018/5/layout/IconCircleLabelList"/>
    <dgm:cxn modelId="{CEDEF3C9-E1F5-4000-9C34-4A0E8BC38CC3}" type="presParOf" srcId="{636ADC89-7793-4727-A310-ABDEFCFDBF20}" destId="{FD9AA454-96F6-463E-A3D4-4E7DE2044A39}" srcOrd="1" destOrd="0" presId="urn:microsoft.com/office/officeart/2018/5/layout/IconCircleLabelList"/>
    <dgm:cxn modelId="{3D138FDF-70E3-4FA5-A1B5-17411A5FACD3}" type="presParOf" srcId="{636ADC89-7793-4727-A310-ABDEFCFDBF20}" destId="{5C4F3945-8773-4AA2-9620-08F1D9014DF8}" srcOrd="2" destOrd="0" presId="urn:microsoft.com/office/officeart/2018/5/layout/IconCircleLabelList"/>
    <dgm:cxn modelId="{C830203F-0AB4-4BEF-A6F4-9AAB95D389DA}" type="presParOf" srcId="{636ADC89-7793-4727-A310-ABDEFCFDBF20}" destId="{24CEA3DA-AE6E-405A-A3ED-12213FB2A79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B5A3E-9E9F-4358-898B-4948BDE01CB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A7B8732-034C-43A3-8C8B-0D0897624B15}">
      <dgm:prSet/>
      <dgm:spPr/>
      <dgm:t>
        <a:bodyPr/>
        <a:lstStyle/>
        <a:p>
          <a:pPr>
            <a:lnSpc>
              <a:spcPct val="100000"/>
            </a:lnSpc>
          </a:pPr>
          <a:r>
            <a:rPr lang="en-US" b="0"/>
            <a:t>ONLY the most recent cohort of graduates who have had 12 months to secure employment or continuing education</a:t>
          </a:r>
          <a:endParaRPr lang="en-US"/>
        </a:p>
      </dgm:t>
    </dgm:pt>
    <dgm:pt modelId="{49A746CB-4110-48A3-8590-A06CA2D5C5DB}" type="parTrans" cxnId="{CBB31414-FA73-4A20-9F54-B153E6A2DA7F}">
      <dgm:prSet/>
      <dgm:spPr/>
      <dgm:t>
        <a:bodyPr/>
        <a:lstStyle/>
        <a:p>
          <a:endParaRPr lang="en-US"/>
        </a:p>
      </dgm:t>
    </dgm:pt>
    <dgm:pt modelId="{B38D631E-3B8D-422F-B3A3-FBD79EFEA534}" type="sibTrans" cxnId="{CBB31414-FA73-4A20-9F54-B153E6A2DA7F}">
      <dgm:prSet/>
      <dgm:spPr/>
      <dgm:t>
        <a:bodyPr/>
        <a:lstStyle/>
        <a:p>
          <a:endParaRPr lang="en-US"/>
        </a:p>
      </dgm:t>
    </dgm:pt>
    <dgm:pt modelId="{3DB9EDA3-6B7F-4723-A653-2C2F51F2ED30}">
      <dgm:prSet/>
      <dgm:spPr/>
      <dgm:t>
        <a:bodyPr/>
        <a:lstStyle/>
        <a:p>
          <a:pPr>
            <a:lnSpc>
              <a:spcPct val="100000"/>
            </a:lnSpc>
          </a:pPr>
          <a:r>
            <a:rPr lang="en-US" b="0"/>
            <a:t>Row for each degree conferred—NOT by concentration or department</a:t>
          </a:r>
          <a:endParaRPr lang="en-US"/>
        </a:p>
      </dgm:t>
    </dgm:pt>
    <dgm:pt modelId="{98E2680C-6369-42F6-A993-7B94FFB3DBA4}" type="parTrans" cxnId="{A3B25A2B-6F99-43D3-A331-525526B483B4}">
      <dgm:prSet/>
      <dgm:spPr/>
      <dgm:t>
        <a:bodyPr/>
        <a:lstStyle/>
        <a:p>
          <a:endParaRPr lang="en-US"/>
        </a:p>
      </dgm:t>
    </dgm:pt>
    <dgm:pt modelId="{05E46EFF-258A-445F-A307-45DC564C4964}" type="sibTrans" cxnId="{A3B25A2B-6F99-43D3-A331-525526B483B4}">
      <dgm:prSet/>
      <dgm:spPr/>
      <dgm:t>
        <a:bodyPr/>
        <a:lstStyle/>
        <a:p>
          <a:endParaRPr lang="en-US"/>
        </a:p>
      </dgm:t>
    </dgm:pt>
    <dgm:pt modelId="{40F0F7B1-AA55-4B40-8EF0-454A108D1541}" type="pres">
      <dgm:prSet presAssocID="{CA2B5A3E-9E9F-4358-898B-4948BDE01CB0}" presName="hierChild1" presStyleCnt="0">
        <dgm:presLayoutVars>
          <dgm:chPref val="1"/>
          <dgm:dir/>
          <dgm:animOne val="branch"/>
          <dgm:animLvl val="lvl"/>
          <dgm:resizeHandles/>
        </dgm:presLayoutVars>
      </dgm:prSet>
      <dgm:spPr/>
    </dgm:pt>
    <dgm:pt modelId="{A3639AB2-3A63-4A91-BD6D-406D3E916FF7}" type="pres">
      <dgm:prSet presAssocID="{1A7B8732-034C-43A3-8C8B-0D0897624B15}" presName="hierRoot1" presStyleCnt="0"/>
      <dgm:spPr/>
    </dgm:pt>
    <dgm:pt modelId="{665ED1B4-ED5A-4D6E-97A3-EEDEBC59CC5C}" type="pres">
      <dgm:prSet presAssocID="{1A7B8732-034C-43A3-8C8B-0D0897624B15}" presName="composite" presStyleCnt="0"/>
      <dgm:spPr/>
    </dgm:pt>
    <dgm:pt modelId="{3E08ADB1-FB14-4354-8054-C7C962BD47A2}" type="pres">
      <dgm:prSet presAssocID="{1A7B8732-034C-43A3-8C8B-0D0897624B15}" presName="background" presStyleLbl="node0" presStyleIdx="0" presStyleCnt="2"/>
      <dgm:spPr/>
    </dgm:pt>
    <dgm:pt modelId="{4379DAA1-2207-40BA-9085-86BDDB6ED474}" type="pres">
      <dgm:prSet presAssocID="{1A7B8732-034C-43A3-8C8B-0D0897624B15}" presName="text" presStyleLbl="fgAcc0" presStyleIdx="0" presStyleCnt="2">
        <dgm:presLayoutVars>
          <dgm:chPref val="3"/>
        </dgm:presLayoutVars>
      </dgm:prSet>
      <dgm:spPr/>
    </dgm:pt>
    <dgm:pt modelId="{B7049E2A-DAD4-4B06-8E92-80B528B99D14}" type="pres">
      <dgm:prSet presAssocID="{1A7B8732-034C-43A3-8C8B-0D0897624B15}" presName="hierChild2" presStyleCnt="0"/>
      <dgm:spPr/>
    </dgm:pt>
    <dgm:pt modelId="{16F7F1AC-F574-43DB-9106-5B7BA009C887}" type="pres">
      <dgm:prSet presAssocID="{3DB9EDA3-6B7F-4723-A653-2C2F51F2ED30}" presName="hierRoot1" presStyleCnt="0"/>
      <dgm:spPr/>
    </dgm:pt>
    <dgm:pt modelId="{D7401255-1260-4DDE-8047-272F74D3127D}" type="pres">
      <dgm:prSet presAssocID="{3DB9EDA3-6B7F-4723-A653-2C2F51F2ED30}" presName="composite" presStyleCnt="0"/>
      <dgm:spPr/>
    </dgm:pt>
    <dgm:pt modelId="{207DA51D-9EDA-44BB-B85F-B69443147378}" type="pres">
      <dgm:prSet presAssocID="{3DB9EDA3-6B7F-4723-A653-2C2F51F2ED30}" presName="background" presStyleLbl="node0" presStyleIdx="1" presStyleCnt="2"/>
      <dgm:spPr/>
    </dgm:pt>
    <dgm:pt modelId="{21331698-53BC-484A-B19D-44F79E7D9BDB}" type="pres">
      <dgm:prSet presAssocID="{3DB9EDA3-6B7F-4723-A653-2C2F51F2ED30}" presName="text" presStyleLbl="fgAcc0" presStyleIdx="1" presStyleCnt="2">
        <dgm:presLayoutVars>
          <dgm:chPref val="3"/>
        </dgm:presLayoutVars>
      </dgm:prSet>
      <dgm:spPr/>
    </dgm:pt>
    <dgm:pt modelId="{6982C33D-9E43-4DF9-8321-1A74C71C9116}" type="pres">
      <dgm:prSet presAssocID="{3DB9EDA3-6B7F-4723-A653-2C2F51F2ED30}" presName="hierChild2" presStyleCnt="0"/>
      <dgm:spPr/>
    </dgm:pt>
  </dgm:ptLst>
  <dgm:cxnLst>
    <dgm:cxn modelId="{CBB31414-FA73-4A20-9F54-B153E6A2DA7F}" srcId="{CA2B5A3E-9E9F-4358-898B-4948BDE01CB0}" destId="{1A7B8732-034C-43A3-8C8B-0D0897624B15}" srcOrd="0" destOrd="0" parTransId="{49A746CB-4110-48A3-8590-A06CA2D5C5DB}" sibTransId="{B38D631E-3B8D-422F-B3A3-FBD79EFEA534}"/>
    <dgm:cxn modelId="{A3B25A2B-6F99-43D3-A331-525526B483B4}" srcId="{CA2B5A3E-9E9F-4358-898B-4948BDE01CB0}" destId="{3DB9EDA3-6B7F-4723-A653-2C2F51F2ED30}" srcOrd="1" destOrd="0" parTransId="{98E2680C-6369-42F6-A993-7B94FFB3DBA4}" sibTransId="{05E46EFF-258A-445F-A307-45DC564C4964}"/>
    <dgm:cxn modelId="{F9A1BD2B-54AD-4D83-BC3C-E891EEB8318C}" type="presOf" srcId="{CA2B5A3E-9E9F-4358-898B-4948BDE01CB0}" destId="{40F0F7B1-AA55-4B40-8EF0-454A108D1541}" srcOrd="0" destOrd="0" presId="urn:microsoft.com/office/officeart/2005/8/layout/hierarchy1"/>
    <dgm:cxn modelId="{D161467E-C7B3-4E83-94C8-5CB5D0D488BF}" type="presOf" srcId="{3DB9EDA3-6B7F-4723-A653-2C2F51F2ED30}" destId="{21331698-53BC-484A-B19D-44F79E7D9BDB}" srcOrd="0" destOrd="0" presId="urn:microsoft.com/office/officeart/2005/8/layout/hierarchy1"/>
    <dgm:cxn modelId="{D4049898-E4CC-4C8D-AA21-C1BD69B214CD}" type="presOf" srcId="{1A7B8732-034C-43A3-8C8B-0D0897624B15}" destId="{4379DAA1-2207-40BA-9085-86BDDB6ED474}" srcOrd="0" destOrd="0" presId="urn:microsoft.com/office/officeart/2005/8/layout/hierarchy1"/>
    <dgm:cxn modelId="{A87C1D08-02AA-468E-921E-13444447D5BD}" type="presParOf" srcId="{40F0F7B1-AA55-4B40-8EF0-454A108D1541}" destId="{A3639AB2-3A63-4A91-BD6D-406D3E916FF7}" srcOrd="0" destOrd="0" presId="urn:microsoft.com/office/officeart/2005/8/layout/hierarchy1"/>
    <dgm:cxn modelId="{C19E1D25-1CFD-4DD5-91C6-C4E5D652D061}" type="presParOf" srcId="{A3639AB2-3A63-4A91-BD6D-406D3E916FF7}" destId="{665ED1B4-ED5A-4D6E-97A3-EEDEBC59CC5C}" srcOrd="0" destOrd="0" presId="urn:microsoft.com/office/officeart/2005/8/layout/hierarchy1"/>
    <dgm:cxn modelId="{7F63CB98-8665-49CD-B8CB-E59B38E264E2}" type="presParOf" srcId="{665ED1B4-ED5A-4D6E-97A3-EEDEBC59CC5C}" destId="{3E08ADB1-FB14-4354-8054-C7C962BD47A2}" srcOrd="0" destOrd="0" presId="urn:microsoft.com/office/officeart/2005/8/layout/hierarchy1"/>
    <dgm:cxn modelId="{00ABC55A-048A-4ECE-9728-B0B0774D7AD2}" type="presParOf" srcId="{665ED1B4-ED5A-4D6E-97A3-EEDEBC59CC5C}" destId="{4379DAA1-2207-40BA-9085-86BDDB6ED474}" srcOrd="1" destOrd="0" presId="urn:microsoft.com/office/officeart/2005/8/layout/hierarchy1"/>
    <dgm:cxn modelId="{CA5E170E-2081-44EF-9F3A-675A058BBC93}" type="presParOf" srcId="{A3639AB2-3A63-4A91-BD6D-406D3E916FF7}" destId="{B7049E2A-DAD4-4B06-8E92-80B528B99D14}" srcOrd="1" destOrd="0" presId="urn:microsoft.com/office/officeart/2005/8/layout/hierarchy1"/>
    <dgm:cxn modelId="{4753A3EF-9A74-4CC7-84DF-ECBD60445BD4}" type="presParOf" srcId="{40F0F7B1-AA55-4B40-8EF0-454A108D1541}" destId="{16F7F1AC-F574-43DB-9106-5B7BA009C887}" srcOrd="1" destOrd="0" presId="urn:microsoft.com/office/officeart/2005/8/layout/hierarchy1"/>
    <dgm:cxn modelId="{171E344B-4CC6-48BF-A491-74B77F5725E0}" type="presParOf" srcId="{16F7F1AC-F574-43DB-9106-5B7BA009C887}" destId="{D7401255-1260-4DDE-8047-272F74D3127D}" srcOrd="0" destOrd="0" presId="urn:microsoft.com/office/officeart/2005/8/layout/hierarchy1"/>
    <dgm:cxn modelId="{72DE9C41-4069-4A24-9275-637D0EADFBAD}" type="presParOf" srcId="{D7401255-1260-4DDE-8047-272F74D3127D}" destId="{207DA51D-9EDA-44BB-B85F-B69443147378}" srcOrd="0" destOrd="0" presId="urn:microsoft.com/office/officeart/2005/8/layout/hierarchy1"/>
    <dgm:cxn modelId="{900DCF98-98DD-48D4-933F-86380B3EDE70}" type="presParOf" srcId="{D7401255-1260-4DDE-8047-272F74D3127D}" destId="{21331698-53BC-484A-B19D-44F79E7D9BDB}" srcOrd="1" destOrd="0" presId="urn:microsoft.com/office/officeart/2005/8/layout/hierarchy1"/>
    <dgm:cxn modelId="{8A3E4962-2A30-4B5B-8B23-AF1137106F8C}" type="presParOf" srcId="{16F7F1AC-F574-43DB-9106-5B7BA009C887}" destId="{6982C33D-9E43-4DF9-8321-1A74C71C91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2B5A3E-9E9F-4358-898B-4948BDE01C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7B8732-034C-43A3-8C8B-0D0897624B15}">
      <dgm:prSet custT="1"/>
      <dgm:spPr/>
      <dgm:t>
        <a:bodyPr/>
        <a:lstStyle/>
        <a:p>
          <a:pPr>
            <a:lnSpc>
              <a:spcPct val="100000"/>
            </a:lnSpc>
          </a:pPr>
          <a:r>
            <a:rPr lang="en-US" sz="3000" b="0" dirty="0"/>
            <a:t>Total graduates &amp;</a:t>
          </a:r>
          <a:br>
            <a:rPr lang="en-US" sz="3000" b="0" dirty="0"/>
          </a:br>
          <a:r>
            <a:rPr lang="en-US" sz="3000" b="0" dirty="0"/>
            <a:t># known outcomes</a:t>
          </a:r>
          <a:endParaRPr lang="en-US" sz="3000" dirty="0"/>
        </a:p>
      </dgm:t>
    </dgm:pt>
    <dgm:pt modelId="{49A746CB-4110-48A3-8590-A06CA2D5C5DB}" type="parTrans" cxnId="{CBB31414-FA73-4A20-9F54-B153E6A2DA7F}">
      <dgm:prSet/>
      <dgm:spPr/>
      <dgm:t>
        <a:bodyPr/>
        <a:lstStyle/>
        <a:p>
          <a:endParaRPr lang="en-US"/>
        </a:p>
      </dgm:t>
    </dgm:pt>
    <dgm:pt modelId="{B38D631E-3B8D-422F-B3A3-FBD79EFEA534}" type="sibTrans" cxnId="{CBB31414-FA73-4A20-9F54-B153E6A2DA7F}">
      <dgm:prSet/>
      <dgm:spPr/>
      <dgm:t>
        <a:bodyPr/>
        <a:lstStyle/>
        <a:p>
          <a:endParaRPr lang="en-US"/>
        </a:p>
      </dgm:t>
    </dgm:pt>
    <dgm:pt modelId="{3DB9EDA3-6B7F-4723-A653-2C2F51F2ED30}">
      <dgm:prSet custT="1"/>
      <dgm:spPr/>
      <dgm:t>
        <a:bodyPr/>
        <a:lstStyle/>
        <a:p>
          <a:pPr>
            <a:lnSpc>
              <a:spcPct val="100000"/>
            </a:lnSpc>
          </a:pPr>
          <a:r>
            <a:rPr lang="en-US" sz="3000" b="0" dirty="0"/>
            <a:t>Placement rate of </a:t>
          </a:r>
          <a:r>
            <a:rPr lang="en-US" sz="3000" b="1" dirty="0"/>
            <a:t>known</a:t>
          </a:r>
          <a:r>
            <a:rPr lang="en-US" sz="3000" b="0" dirty="0"/>
            <a:t> outcomes</a:t>
          </a:r>
          <a:endParaRPr lang="en-US" sz="3000" dirty="0"/>
        </a:p>
      </dgm:t>
    </dgm:pt>
    <dgm:pt modelId="{98E2680C-6369-42F6-A993-7B94FFB3DBA4}" type="parTrans" cxnId="{A3B25A2B-6F99-43D3-A331-525526B483B4}">
      <dgm:prSet/>
      <dgm:spPr/>
      <dgm:t>
        <a:bodyPr/>
        <a:lstStyle/>
        <a:p>
          <a:endParaRPr lang="en-US"/>
        </a:p>
      </dgm:t>
    </dgm:pt>
    <dgm:pt modelId="{05E46EFF-258A-445F-A307-45DC564C4964}" type="sibTrans" cxnId="{A3B25A2B-6F99-43D3-A331-525526B483B4}">
      <dgm:prSet/>
      <dgm:spPr/>
      <dgm:t>
        <a:bodyPr/>
        <a:lstStyle/>
        <a:p>
          <a:endParaRPr lang="en-US"/>
        </a:p>
      </dgm:t>
    </dgm:pt>
    <dgm:pt modelId="{40F0F7B1-AA55-4B40-8EF0-454A108D1541}" type="pres">
      <dgm:prSet presAssocID="{CA2B5A3E-9E9F-4358-898B-4948BDE01CB0}" presName="hierChild1" presStyleCnt="0">
        <dgm:presLayoutVars>
          <dgm:chPref val="1"/>
          <dgm:dir/>
          <dgm:animOne val="branch"/>
          <dgm:animLvl val="lvl"/>
          <dgm:resizeHandles/>
        </dgm:presLayoutVars>
      </dgm:prSet>
      <dgm:spPr/>
    </dgm:pt>
    <dgm:pt modelId="{A3639AB2-3A63-4A91-BD6D-406D3E916FF7}" type="pres">
      <dgm:prSet presAssocID="{1A7B8732-034C-43A3-8C8B-0D0897624B15}" presName="hierRoot1" presStyleCnt="0"/>
      <dgm:spPr/>
    </dgm:pt>
    <dgm:pt modelId="{665ED1B4-ED5A-4D6E-97A3-EEDEBC59CC5C}" type="pres">
      <dgm:prSet presAssocID="{1A7B8732-034C-43A3-8C8B-0D0897624B15}" presName="composite" presStyleCnt="0"/>
      <dgm:spPr/>
    </dgm:pt>
    <dgm:pt modelId="{3E08ADB1-FB14-4354-8054-C7C962BD47A2}" type="pres">
      <dgm:prSet presAssocID="{1A7B8732-034C-43A3-8C8B-0D0897624B15}" presName="background" presStyleLbl="node0" presStyleIdx="0" presStyleCnt="2"/>
      <dgm:spPr/>
    </dgm:pt>
    <dgm:pt modelId="{4379DAA1-2207-40BA-9085-86BDDB6ED474}" type="pres">
      <dgm:prSet presAssocID="{1A7B8732-034C-43A3-8C8B-0D0897624B15}" presName="text" presStyleLbl="fgAcc0" presStyleIdx="0" presStyleCnt="2">
        <dgm:presLayoutVars>
          <dgm:chPref val="3"/>
        </dgm:presLayoutVars>
      </dgm:prSet>
      <dgm:spPr/>
    </dgm:pt>
    <dgm:pt modelId="{B7049E2A-DAD4-4B06-8E92-80B528B99D14}" type="pres">
      <dgm:prSet presAssocID="{1A7B8732-034C-43A3-8C8B-0D0897624B15}" presName="hierChild2" presStyleCnt="0"/>
      <dgm:spPr/>
    </dgm:pt>
    <dgm:pt modelId="{16F7F1AC-F574-43DB-9106-5B7BA009C887}" type="pres">
      <dgm:prSet presAssocID="{3DB9EDA3-6B7F-4723-A653-2C2F51F2ED30}" presName="hierRoot1" presStyleCnt="0"/>
      <dgm:spPr/>
    </dgm:pt>
    <dgm:pt modelId="{D7401255-1260-4DDE-8047-272F74D3127D}" type="pres">
      <dgm:prSet presAssocID="{3DB9EDA3-6B7F-4723-A653-2C2F51F2ED30}" presName="composite" presStyleCnt="0"/>
      <dgm:spPr/>
    </dgm:pt>
    <dgm:pt modelId="{207DA51D-9EDA-44BB-B85F-B69443147378}" type="pres">
      <dgm:prSet presAssocID="{3DB9EDA3-6B7F-4723-A653-2C2F51F2ED30}" presName="background" presStyleLbl="node0" presStyleIdx="1" presStyleCnt="2"/>
      <dgm:spPr/>
    </dgm:pt>
    <dgm:pt modelId="{21331698-53BC-484A-B19D-44F79E7D9BDB}" type="pres">
      <dgm:prSet presAssocID="{3DB9EDA3-6B7F-4723-A653-2C2F51F2ED30}" presName="text" presStyleLbl="fgAcc0" presStyleIdx="1" presStyleCnt="2">
        <dgm:presLayoutVars>
          <dgm:chPref val="3"/>
        </dgm:presLayoutVars>
      </dgm:prSet>
      <dgm:spPr/>
    </dgm:pt>
    <dgm:pt modelId="{6982C33D-9E43-4DF9-8321-1A74C71C9116}" type="pres">
      <dgm:prSet presAssocID="{3DB9EDA3-6B7F-4723-A653-2C2F51F2ED30}" presName="hierChild2" presStyleCnt="0"/>
      <dgm:spPr/>
    </dgm:pt>
  </dgm:ptLst>
  <dgm:cxnLst>
    <dgm:cxn modelId="{CBB31414-FA73-4A20-9F54-B153E6A2DA7F}" srcId="{CA2B5A3E-9E9F-4358-898B-4948BDE01CB0}" destId="{1A7B8732-034C-43A3-8C8B-0D0897624B15}" srcOrd="0" destOrd="0" parTransId="{49A746CB-4110-48A3-8590-A06CA2D5C5DB}" sibTransId="{B38D631E-3B8D-422F-B3A3-FBD79EFEA534}"/>
    <dgm:cxn modelId="{A3B25A2B-6F99-43D3-A331-525526B483B4}" srcId="{CA2B5A3E-9E9F-4358-898B-4948BDE01CB0}" destId="{3DB9EDA3-6B7F-4723-A653-2C2F51F2ED30}" srcOrd="1" destOrd="0" parTransId="{98E2680C-6369-42F6-A993-7B94FFB3DBA4}" sibTransId="{05E46EFF-258A-445F-A307-45DC564C4964}"/>
    <dgm:cxn modelId="{F9A1BD2B-54AD-4D83-BC3C-E891EEB8318C}" type="presOf" srcId="{CA2B5A3E-9E9F-4358-898B-4948BDE01CB0}" destId="{40F0F7B1-AA55-4B40-8EF0-454A108D1541}" srcOrd="0" destOrd="0" presId="urn:microsoft.com/office/officeart/2005/8/layout/hierarchy1"/>
    <dgm:cxn modelId="{D161467E-C7B3-4E83-94C8-5CB5D0D488BF}" type="presOf" srcId="{3DB9EDA3-6B7F-4723-A653-2C2F51F2ED30}" destId="{21331698-53BC-484A-B19D-44F79E7D9BDB}" srcOrd="0" destOrd="0" presId="urn:microsoft.com/office/officeart/2005/8/layout/hierarchy1"/>
    <dgm:cxn modelId="{D4049898-E4CC-4C8D-AA21-C1BD69B214CD}" type="presOf" srcId="{1A7B8732-034C-43A3-8C8B-0D0897624B15}" destId="{4379DAA1-2207-40BA-9085-86BDDB6ED474}" srcOrd="0" destOrd="0" presId="urn:microsoft.com/office/officeart/2005/8/layout/hierarchy1"/>
    <dgm:cxn modelId="{A87C1D08-02AA-468E-921E-13444447D5BD}" type="presParOf" srcId="{40F0F7B1-AA55-4B40-8EF0-454A108D1541}" destId="{A3639AB2-3A63-4A91-BD6D-406D3E916FF7}" srcOrd="0" destOrd="0" presId="urn:microsoft.com/office/officeart/2005/8/layout/hierarchy1"/>
    <dgm:cxn modelId="{C19E1D25-1CFD-4DD5-91C6-C4E5D652D061}" type="presParOf" srcId="{A3639AB2-3A63-4A91-BD6D-406D3E916FF7}" destId="{665ED1B4-ED5A-4D6E-97A3-EEDEBC59CC5C}" srcOrd="0" destOrd="0" presId="urn:microsoft.com/office/officeart/2005/8/layout/hierarchy1"/>
    <dgm:cxn modelId="{7F63CB98-8665-49CD-B8CB-E59B38E264E2}" type="presParOf" srcId="{665ED1B4-ED5A-4D6E-97A3-EEDEBC59CC5C}" destId="{3E08ADB1-FB14-4354-8054-C7C962BD47A2}" srcOrd="0" destOrd="0" presId="urn:microsoft.com/office/officeart/2005/8/layout/hierarchy1"/>
    <dgm:cxn modelId="{00ABC55A-048A-4ECE-9728-B0B0774D7AD2}" type="presParOf" srcId="{665ED1B4-ED5A-4D6E-97A3-EEDEBC59CC5C}" destId="{4379DAA1-2207-40BA-9085-86BDDB6ED474}" srcOrd="1" destOrd="0" presId="urn:microsoft.com/office/officeart/2005/8/layout/hierarchy1"/>
    <dgm:cxn modelId="{CA5E170E-2081-44EF-9F3A-675A058BBC93}" type="presParOf" srcId="{A3639AB2-3A63-4A91-BD6D-406D3E916FF7}" destId="{B7049E2A-DAD4-4B06-8E92-80B528B99D14}" srcOrd="1" destOrd="0" presId="urn:microsoft.com/office/officeart/2005/8/layout/hierarchy1"/>
    <dgm:cxn modelId="{4753A3EF-9A74-4CC7-84DF-ECBD60445BD4}" type="presParOf" srcId="{40F0F7B1-AA55-4B40-8EF0-454A108D1541}" destId="{16F7F1AC-F574-43DB-9106-5B7BA009C887}" srcOrd="1" destOrd="0" presId="urn:microsoft.com/office/officeart/2005/8/layout/hierarchy1"/>
    <dgm:cxn modelId="{171E344B-4CC6-48BF-A491-74B77F5725E0}" type="presParOf" srcId="{16F7F1AC-F574-43DB-9106-5B7BA009C887}" destId="{D7401255-1260-4DDE-8047-272F74D3127D}" srcOrd="0" destOrd="0" presId="urn:microsoft.com/office/officeart/2005/8/layout/hierarchy1"/>
    <dgm:cxn modelId="{72DE9C41-4069-4A24-9275-637D0EADFBAD}" type="presParOf" srcId="{D7401255-1260-4DDE-8047-272F74D3127D}" destId="{207DA51D-9EDA-44BB-B85F-B69443147378}" srcOrd="0" destOrd="0" presId="urn:microsoft.com/office/officeart/2005/8/layout/hierarchy1"/>
    <dgm:cxn modelId="{900DCF98-98DD-48D4-933F-86380B3EDE70}" type="presParOf" srcId="{D7401255-1260-4DDE-8047-272F74D3127D}" destId="{21331698-53BC-484A-B19D-44F79E7D9BDB}" srcOrd="1" destOrd="0" presId="urn:microsoft.com/office/officeart/2005/8/layout/hierarchy1"/>
    <dgm:cxn modelId="{8A3E4962-2A30-4B5B-8B23-AF1137106F8C}" type="presParOf" srcId="{16F7F1AC-F574-43DB-9106-5B7BA009C887}" destId="{6982C33D-9E43-4DF9-8321-1A74C71C91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B391F3-4DE9-4B17-9F8A-BA26517A8E7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5F7B98D-DFF4-4263-9607-48BA7C5112FE}">
      <dgm:prSet/>
      <dgm:spPr/>
      <dgm:t>
        <a:bodyPr/>
        <a:lstStyle/>
        <a:p>
          <a:r>
            <a:rPr lang="en-US" dirty="0"/>
            <a:t>Placement includes employed, continuing education/training, and not seeking employment by choice</a:t>
          </a:r>
        </a:p>
      </dgm:t>
    </dgm:pt>
    <dgm:pt modelId="{AA4A9040-CAFE-4166-A759-F4DF358ED9BB}" type="parTrans" cxnId="{0CE1E247-7DD3-4298-95EB-B8830BDC1B0E}">
      <dgm:prSet/>
      <dgm:spPr/>
      <dgm:t>
        <a:bodyPr/>
        <a:lstStyle/>
        <a:p>
          <a:endParaRPr lang="en-US"/>
        </a:p>
      </dgm:t>
    </dgm:pt>
    <dgm:pt modelId="{66614485-E0CD-4577-87B4-10BA13234D4C}" type="sibTrans" cxnId="{0CE1E247-7DD3-4298-95EB-B8830BDC1B0E}">
      <dgm:prSet/>
      <dgm:spPr/>
      <dgm:t>
        <a:bodyPr/>
        <a:lstStyle/>
        <a:p>
          <a:endParaRPr lang="en-US"/>
        </a:p>
      </dgm:t>
    </dgm:pt>
    <dgm:pt modelId="{943F5434-888E-4E92-BAF2-C342ADBECEF7}">
      <dgm:prSet/>
      <dgm:spPr/>
      <dgm:t>
        <a:bodyPr/>
        <a:lstStyle/>
        <a:p>
          <a:r>
            <a:rPr lang="en-US"/>
            <a:t>Explanation required for</a:t>
          </a:r>
        </a:p>
      </dgm:t>
    </dgm:pt>
    <dgm:pt modelId="{27A66B04-BA72-450D-A765-35EE3E934DD8}" type="parTrans" cxnId="{F8734C84-3C96-4675-98AF-75F44160933D}">
      <dgm:prSet/>
      <dgm:spPr/>
      <dgm:t>
        <a:bodyPr/>
        <a:lstStyle/>
        <a:p>
          <a:endParaRPr lang="en-US"/>
        </a:p>
      </dgm:t>
    </dgm:pt>
    <dgm:pt modelId="{C3AD290E-6DDB-4E94-B72A-CBE054CCD6B8}" type="sibTrans" cxnId="{F8734C84-3C96-4675-98AF-75F44160933D}">
      <dgm:prSet/>
      <dgm:spPr/>
      <dgm:t>
        <a:bodyPr/>
        <a:lstStyle/>
        <a:p>
          <a:endParaRPr lang="en-US"/>
        </a:p>
      </dgm:t>
    </dgm:pt>
    <dgm:pt modelId="{D1D46D9D-933B-4AEC-921D-CE25065BB341}">
      <dgm:prSet custT="1"/>
      <dgm:spPr>
        <a:solidFill>
          <a:schemeClr val="accent3">
            <a:lumMod val="20000"/>
            <a:lumOff val="80000"/>
            <a:alpha val="90000"/>
          </a:schemeClr>
        </a:solidFill>
      </dgm:spPr>
      <dgm:t>
        <a:bodyPr/>
        <a:lstStyle/>
        <a:p>
          <a:r>
            <a:rPr lang="en-US" sz="2400" dirty="0"/>
            <a:t>low placement rate(s): &lt;80%</a:t>
          </a:r>
        </a:p>
      </dgm:t>
    </dgm:pt>
    <dgm:pt modelId="{4FD6E31D-1E62-4CDB-9C1A-1ECC23893F67}" type="parTrans" cxnId="{B5F6790F-BA1A-493C-BED0-E943F8480A2C}">
      <dgm:prSet/>
      <dgm:spPr/>
      <dgm:t>
        <a:bodyPr/>
        <a:lstStyle/>
        <a:p>
          <a:endParaRPr lang="en-US"/>
        </a:p>
      </dgm:t>
    </dgm:pt>
    <dgm:pt modelId="{39E2A522-767B-4960-8010-A6B5F6F47E75}" type="sibTrans" cxnId="{B5F6790F-BA1A-493C-BED0-E943F8480A2C}">
      <dgm:prSet/>
      <dgm:spPr/>
      <dgm:t>
        <a:bodyPr/>
        <a:lstStyle/>
        <a:p>
          <a:endParaRPr lang="en-US"/>
        </a:p>
      </dgm:t>
    </dgm:pt>
    <dgm:pt modelId="{30EC718F-2EE4-486D-9BAD-373C2C24CBFB}" type="pres">
      <dgm:prSet presAssocID="{51B391F3-4DE9-4B17-9F8A-BA26517A8E74}" presName="Name0" presStyleCnt="0">
        <dgm:presLayoutVars>
          <dgm:dir/>
          <dgm:animLvl val="lvl"/>
          <dgm:resizeHandles val="exact"/>
        </dgm:presLayoutVars>
      </dgm:prSet>
      <dgm:spPr/>
    </dgm:pt>
    <dgm:pt modelId="{74498558-E982-4C3B-9D9F-0C98D564884A}" type="pres">
      <dgm:prSet presAssocID="{943F5434-888E-4E92-BAF2-C342ADBECEF7}" presName="boxAndChildren" presStyleCnt="0"/>
      <dgm:spPr/>
    </dgm:pt>
    <dgm:pt modelId="{AD6B71C4-A89A-4982-8CA5-3D43F364B0F6}" type="pres">
      <dgm:prSet presAssocID="{943F5434-888E-4E92-BAF2-C342ADBECEF7}" presName="parentTextBox" presStyleLbl="node1" presStyleIdx="0" presStyleCnt="2"/>
      <dgm:spPr/>
    </dgm:pt>
    <dgm:pt modelId="{6679D44E-0930-4044-9412-1E971D11AFA1}" type="pres">
      <dgm:prSet presAssocID="{943F5434-888E-4E92-BAF2-C342ADBECEF7}" presName="entireBox" presStyleLbl="node1" presStyleIdx="0" presStyleCnt="2"/>
      <dgm:spPr/>
    </dgm:pt>
    <dgm:pt modelId="{A314E04A-9D2F-4B8E-911C-BF7AA83446D1}" type="pres">
      <dgm:prSet presAssocID="{943F5434-888E-4E92-BAF2-C342ADBECEF7}" presName="descendantBox" presStyleCnt="0"/>
      <dgm:spPr/>
    </dgm:pt>
    <dgm:pt modelId="{C18B98FF-BA86-4369-ADA1-63603F730754}" type="pres">
      <dgm:prSet presAssocID="{D1D46D9D-933B-4AEC-921D-CE25065BB341}" presName="childTextBox" presStyleLbl="fgAccFollowNode1" presStyleIdx="0" presStyleCnt="1" custScaleX="99482" custLinFactNeighborY="2037">
        <dgm:presLayoutVars>
          <dgm:bulletEnabled val="1"/>
        </dgm:presLayoutVars>
      </dgm:prSet>
      <dgm:spPr/>
    </dgm:pt>
    <dgm:pt modelId="{900E3FFE-5865-4459-A44C-CCC7746361BA}" type="pres">
      <dgm:prSet presAssocID="{66614485-E0CD-4577-87B4-10BA13234D4C}" presName="sp" presStyleCnt="0"/>
      <dgm:spPr/>
    </dgm:pt>
    <dgm:pt modelId="{7E98C997-45B2-418E-A8F2-5782294700CB}" type="pres">
      <dgm:prSet presAssocID="{35F7B98D-DFF4-4263-9607-48BA7C5112FE}" presName="arrowAndChildren" presStyleCnt="0"/>
      <dgm:spPr/>
    </dgm:pt>
    <dgm:pt modelId="{36597578-81D3-4818-89B6-51FB04D4D0E1}" type="pres">
      <dgm:prSet presAssocID="{35F7B98D-DFF4-4263-9607-48BA7C5112FE}" presName="parentTextArrow" presStyleLbl="node1" presStyleIdx="1" presStyleCnt="2"/>
      <dgm:spPr/>
    </dgm:pt>
  </dgm:ptLst>
  <dgm:cxnLst>
    <dgm:cxn modelId="{B5F6790F-BA1A-493C-BED0-E943F8480A2C}" srcId="{943F5434-888E-4E92-BAF2-C342ADBECEF7}" destId="{D1D46D9D-933B-4AEC-921D-CE25065BB341}" srcOrd="0" destOrd="0" parTransId="{4FD6E31D-1E62-4CDB-9C1A-1ECC23893F67}" sibTransId="{39E2A522-767B-4960-8010-A6B5F6F47E75}"/>
    <dgm:cxn modelId="{BC6A561E-411F-46D8-AA8A-7238E00DC7AA}" type="presOf" srcId="{943F5434-888E-4E92-BAF2-C342ADBECEF7}" destId="{AD6B71C4-A89A-4982-8CA5-3D43F364B0F6}" srcOrd="0" destOrd="0" presId="urn:microsoft.com/office/officeart/2005/8/layout/process4"/>
    <dgm:cxn modelId="{2469E61F-7241-4E94-A35C-45EA6EEC22FF}" type="presOf" srcId="{943F5434-888E-4E92-BAF2-C342ADBECEF7}" destId="{6679D44E-0930-4044-9412-1E971D11AFA1}" srcOrd="1" destOrd="0" presId="urn:microsoft.com/office/officeart/2005/8/layout/process4"/>
    <dgm:cxn modelId="{0CE1E247-7DD3-4298-95EB-B8830BDC1B0E}" srcId="{51B391F3-4DE9-4B17-9F8A-BA26517A8E74}" destId="{35F7B98D-DFF4-4263-9607-48BA7C5112FE}" srcOrd="0" destOrd="0" parTransId="{AA4A9040-CAFE-4166-A759-F4DF358ED9BB}" sibTransId="{66614485-E0CD-4577-87B4-10BA13234D4C}"/>
    <dgm:cxn modelId="{F8734C84-3C96-4675-98AF-75F44160933D}" srcId="{51B391F3-4DE9-4B17-9F8A-BA26517A8E74}" destId="{943F5434-888E-4E92-BAF2-C342ADBECEF7}" srcOrd="1" destOrd="0" parTransId="{27A66B04-BA72-450D-A765-35EE3E934DD8}" sibTransId="{C3AD290E-6DDB-4E94-B72A-CBE054CCD6B8}"/>
    <dgm:cxn modelId="{BA6676A6-E801-4978-9B04-1A6D5C4F76B5}" type="presOf" srcId="{D1D46D9D-933B-4AEC-921D-CE25065BB341}" destId="{C18B98FF-BA86-4369-ADA1-63603F730754}" srcOrd="0" destOrd="0" presId="urn:microsoft.com/office/officeart/2005/8/layout/process4"/>
    <dgm:cxn modelId="{E1B865B4-8F98-4F71-A5CA-5EF4F4074A14}" type="presOf" srcId="{51B391F3-4DE9-4B17-9F8A-BA26517A8E74}" destId="{30EC718F-2EE4-486D-9BAD-373C2C24CBFB}" srcOrd="0" destOrd="0" presId="urn:microsoft.com/office/officeart/2005/8/layout/process4"/>
    <dgm:cxn modelId="{11F336FB-7816-4F9D-AA62-5599B294D3F7}" type="presOf" srcId="{35F7B98D-DFF4-4263-9607-48BA7C5112FE}" destId="{36597578-81D3-4818-89B6-51FB04D4D0E1}" srcOrd="0" destOrd="0" presId="urn:microsoft.com/office/officeart/2005/8/layout/process4"/>
    <dgm:cxn modelId="{883B3FAB-55EA-4B6D-9EC6-A7D9FED7D789}" type="presParOf" srcId="{30EC718F-2EE4-486D-9BAD-373C2C24CBFB}" destId="{74498558-E982-4C3B-9D9F-0C98D564884A}" srcOrd="0" destOrd="0" presId="urn:microsoft.com/office/officeart/2005/8/layout/process4"/>
    <dgm:cxn modelId="{BEA2ADC2-C27A-4E18-8A47-3F95774C43BD}" type="presParOf" srcId="{74498558-E982-4C3B-9D9F-0C98D564884A}" destId="{AD6B71C4-A89A-4982-8CA5-3D43F364B0F6}" srcOrd="0" destOrd="0" presId="urn:microsoft.com/office/officeart/2005/8/layout/process4"/>
    <dgm:cxn modelId="{71D0F319-AD32-4894-9FC6-9989225008F3}" type="presParOf" srcId="{74498558-E982-4C3B-9D9F-0C98D564884A}" destId="{6679D44E-0930-4044-9412-1E971D11AFA1}" srcOrd="1" destOrd="0" presId="urn:microsoft.com/office/officeart/2005/8/layout/process4"/>
    <dgm:cxn modelId="{F7E26027-9E24-4DC0-A255-103ED41EBB8A}" type="presParOf" srcId="{74498558-E982-4C3B-9D9F-0C98D564884A}" destId="{A314E04A-9D2F-4B8E-911C-BF7AA83446D1}" srcOrd="2" destOrd="0" presId="urn:microsoft.com/office/officeart/2005/8/layout/process4"/>
    <dgm:cxn modelId="{5D41944B-16E5-4037-B3E4-BFBF47E64C3A}" type="presParOf" srcId="{A314E04A-9D2F-4B8E-911C-BF7AA83446D1}" destId="{C18B98FF-BA86-4369-ADA1-63603F730754}" srcOrd="0" destOrd="0" presId="urn:microsoft.com/office/officeart/2005/8/layout/process4"/>
    <dgm:cxn modelId="{0BAA68D8-E8DD-4C30-BE8F-806BE8460BD8}" type="presParOf" srcId="{30EC718F-2EE4-486D-9BAD-373C2C24CBFB}" destId="{900E3FFE-5865-4459-A44C-CCC7746361BA}" srcOrd="1" destOrd="0" presId="urn:microsoft.com/office/officeart/2005/8/layout/process4"/>
    <dgm:cxn modelId="{06114216-0AB9-4C84-97D1-0AB552DE357A}" type="presParOf" srcId="{30EC718F-2EE4-486D-9BAD-373C2C24CBFB}" destId="{7E98C997-45B2-418E-A8F2-5782294700CB}" srcOrd="2" destOrd="0" presId="urn:microsoft.com/office/officeart/2005/8/layout/process4"/>
    <dgm:cxn modelId="{285CC5A7-A0A4-43DA-8F2F-CE2D1DB50248}" type="presParOf" srcId="{7E98C997-45B2-418E-A8F2-5782294700CB}" destId="{36597578-81D3-4818-89B6-51FB04D4D0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58718B-E996-4373-8689-BD500305467E}"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010E1ECF-D62E-4D3F-B139-9239BC9C309B}">
      <dgm:prSet custT="1"/>
      <dgm:spPr/>
      <dgm:t>
        <a:bodyPr/>
        <a:lstStyle/>
        <a:p>
          <a:pPr>
            <a:lnSpc>
              <a:spcPct val="100000"/>
            </a:lnSpc>
          </a:pPr>
          <a:r>
            <a:rPr lang="en-US" sz="2000" b="0" dirty="0"/>
            <a:t>Council will review annual reports</a:t>
          </a:r>
          <a:endParaRPr lang="en-US" sz="2000" dirty="0"/>
        </a:p>
      </dgm:t>
    </dgm:pt>
    <dgm:pt modelId="{1817980C-1D38-4087-B817-9C63C9F90EB9}" type="parTrans" cxnId="{26E6B93B-4770-4FFA-9766-4E81A8A4DF1B}">
      <dgm:prSet/>
      <dgm:spPr/>
      <dgm:t>
        <a:bodyPr/>
        <a:lstStyle/>
        <a:p>
          <a:endParaRPr lang="en-US" sz="2000"/>
        </a:p>
      </dgm:t>
    </dgm:pt>
    <dgm:pt modelId="{7D0BB495-4F0F-4EE2-BA3F-BFBE827DA9FB}" type="sibTrans" cxnId="{26E6B93B-4770-4FFA-9766-4E81A8A4DF1B}">
      <dgm:prSet/>
      <dgm:spPr/>
      <dgm:t>
        <a:bodyPr/>
        <a:lstStyle/>
        <a:p>
          <a:endParaRPr lang="en-US" sz="2000"/>
        </a:p>
      </dgm:t>
    </dgm:pt>
    <dgm:pt modelId="{7FB77BBD-578C-4C90-8E5B-6F4B223CA65B}">
      <dgm:prSet custT="1"/>
      <dgm:spPr/>
      <dgm:t>
        <a:bodyPr/>
        <a:lstStyle/>
        <a:p>
          <a:pPr>
            <a:lnSpc>
              <a:spcPct val="100000"/>
            </a:lnSpc>
          </a:pPr>
          <a:r>
            <a:rPr lang="en-US" sz="2000" b="0" dirty="0"/>
            <a:t>You will receive a letter confirming receipt of annual report </a:t>
          </a:r>
          <a:br>
            <a:rPr lang="en-US" sz="2000" b="0" dirty="0"/>
          </a:br>
          <a:r>
            <a:rPr lang="en-US" sz="2000" b="0" dirty="0"/>
            <a:t>and identifying any potential concerns</a:t>
          </a:r>
          <a:endParaRPr lang="en-US" sz="2000" dirty="0"/>
        </a:p>
      </dgm:t>
    </dgm:pt>
    <dgm:pt modelId="{B2FC9BDD-953C-49E5-BC5B-6D7D8EFC04B8}" type="parTrans" cxnId="{1C0DCC09-0E31-4E47-B2E7-F430D3AB9C01}">
      <dgm:prSet/>
      <dgm:spPr/>
      <dgm:t>
        <a:bodyPr/>
        <a:lstStyle/>
        <a:p>
          <a:endParaRPr lang="en-US" sz="2000"/>
        </a:p>
      </dgm:t>
    </dgm:pt>
    <dgm:pt modelId="{202881D4-C36B-4C15-97D3-94DDC531CCA4}" type="sibTrans" cxnId="{1C0DCC09-0E31-4E47-B2E7-F430D3AB9C01}">
      <dgm:prSet/>
      <dgm:spPr/>
      <dgm:t>
        <a:bodyPr/>
        <a:lstStyle/>
        <a:p>
          <a:endParaRPr lang="en-US" sz="2000"/>
        </a:p>
      </dgm:t>
    </dgm:pt>
    <dgm:pt modelId="{8BD8BA43-F96A-40C1-9497-629E6270CDE2}">
      <dgm:prSet custT="1"/>
      <dgm:spPr/>
      <dgm:t>
        <a:bodyPr/>
        <a:lstStyle/>
        <a:p>
          <a:pPr>
            <a:lnSpc>
              <a:spcPct val="100000"/>
            </a:lnSpc>
          </a:pPr>
          <a:r>
            <a:rPr lang="en-US" sz="2000" b="0" dirty="0"/>
            <a:t>Based on its review, the Council may request </a:t>
          </a:r>
          <a:br>
            <a:rPr lang="en-US" sz="2000" b="0" dirty="0"/>
          </a:br>
          <a:r>
            <a:rPr lang="en-US" sz="2000" b="0" dirty="0"/>
            <a:t>an interim report, additional information, or sub change</a:t>
          </a:r>
          <a:endParaRPr lang="en-US" sz="2000" dirty="0"/>
        </a:p>
      </dgm:t>
    </dgm:pt>
    <dgm:pt modelId="{5E703D9E-8FC2-4054-A6A7-9C16AD1D80BE}" type="parTrans" cxnId="{4641E63D-623B-47DF-B269-57D656CD5648}">
      <dgm:prSet/>
      <dgm:spPr/>
      <dgm:t>
        <a:bodyPr/>
        <a:lstStyle/>
        <a:p>
          <a:endParaRPr lang="en-US" sz="2000"/>
        </a:p>
      </dgm:t>
    </dgm:pt>
    <dgm:pt modelId="{353F6D88-087F-449F-89DC-4A0071BC7CD9}" type="sibTrans" cxnId="{4641E63D-623B-47DF-B269-57D656CD5648}">
      <dgm:prSet/>
      <dgm:spPr/>
      <dgm:t>
        <a:bodyPr/>
        <a:lstStyle/>
        <a:p>
          <a:endParaRPr lang="en-US" sz="2000"/>
        </a:p>
      </dgm:t>
    </dgm:pt>
    <dgm:pt modelId="{4698D7F2-12E4-4672-966C-D332611A06B9}">
      <dgm:prSet custT="1"/>
      <dgm:spPr/>
      <dgm:t>
        <a:bodyPr/>
        <a:lstStyle/>
        <a:p>
          <a:pPr>
            <a:lnSpc>
              <a:spcPct val="100000"/>
            </a:lnSpc>
          </a:pPr>
          <a:r>
            <a:rPr lang="en-US" sz="2000" b="0"/>
            <a:t>Follow-up consultation visit, abbreviated review, or full accreditation review may be required in special circumstances</a:t>
          </a:r>
          <a:endParaRPr lang="en-US" sz="2000"/>
        </a:p>
      </dgm:t>
    </dgm:pt>
    <dgm:pt modelId="{0AE5F0B1-9930-4275-B440-4BCDB6C903F7}" type="parTrans" cxnId="{52E49849-D46E-41B1-97A9-DBEF676CDA39}">
      <dgm:prSet/>
      <dgm:spPr/>
      <dgm:t>
        <a:bodyPr/>
        <a:lstStyle/>
        <a:p>
          <a:endParaRPr lang="en-US" sz="2000"/>
        </a:p>
      </dgm:t>
    </dgm:pt>
    <dgm:pt modelId="{B5F05E07-75F5-41A9-BB3D-2A03C76B94AE}" type="sibTrans" cxnId="{52E49849-D46E-41B1-97A9-DBEF676CDA39}">
      <dgm:prSet/>
      <dgm:spPr/>
      <dgm:t>
        <a:bodyPr/>
        <a:lstStyle/>
        <a:p>
          <a:endParaRPr lang="en-US" sz="2000"/>
        </a:p>
      </dgm:t>
    </dgm:pt>
    <dgm:pt modelId="{F1C0FC11-0C61-471C-8CC2-7C35883FFDE7}" type="pres">
      <dgm:prSet presAssocID="{2D58718B-E996-4373-8689-BD500305467E}" presName="Name0" presStyleCnt="0">
        <dgm:presLayoutVars>
          <dgm:dir/>
          <dgm:animLvl val="lvl"/>
          <dgm:resizeHandles val="exact"/>
        </dgm:presLayoutVars>
      </dgm:prSet>
      <dgm:spPr/>
    </dgm:pt>
    <dgm:pt modelId="{7942EA37-8AC9-40C0-8568-639164D36C16}" type="pres">
      <dgm:prSet presAssocID="{4698D7F2-12E4-4672-966C-D332611A06B9}" presName="boxAndChildren" presStyleCnt="0"/>
      <dgm:spPr/>
    </dgm:pt>
    <dgm:pt modelId="{C039BD32-E80C-4BAF-9B51-3032F2A9C3BA}" type="pres">
      <dgm:prSet presAssocID="{4698D7F2-12E4-4672-966C-D332611A06B9}" presName="parentTextBox" presStyleLbl="node1" presStyleIdx="0" presStyleCnt="4"/>
      <dgm:spPr/>
    </dgm:pt>
    <dgm:pt modelId="{D293E1BF-3F0C-4EEE-B171-6F25EDC8388E}" type="pres">
      <dgm:prSet presAssocID="{353F6D88-087F-449F-89DC-4A0071BC7CD9}" presName="sp" presStyleCnt="0"/>
      <dgm:spPr/>
    </dgm:pt>
    <dgm:pt modelId="{110F6783-A133-413A-955F-4DBB16056AF7}" type="pres">
      <dgm:prSet presAssocID="{8BD8BA43-F96A-40C1-9497-629E6270CDE2}" presName="arrowAndChildren" presStyleCnt="0"/>
      <dgm:spPr/>
    </dgm:pt>
    <dgm:pt modelId="{A837393A-E031-4D52-A710-24C2E8F0E337}" type="pres">
      <dgm:prSet presAssocID="{8BD8BA43-F96A-40C1-9497-629E6270CDE2}" presName="parentTextArrow" presStyleLbl="node1" presStyleIdx="1" presStyleCnt="4"/>
      <dgm:spPr/>
    </dgm:pt>
    <dgm:pt modelId="{DF0D3E00-7D87-40BE-94E0-D20E262242C0}" type="pres">
      <dgm:prSet presAssocID="{202881D4-C36B-4C15-97D3-94DDC531CCA4}" presName="sp" presStyleCnt="0"/>
      <dgm:spPr/>
    </dgm:pt>
    <dgm:pt modelId="{4F0582BA-9EC2-40A3-8F19-CBF2F6C29BBF}" type="pres">
      <dgm:prSet presAssocID="{7FB77BBD-578C-4C90-8E5B-6F4B223CA65B}" presName="arrowAndChildren" presStyleCnt="0"/>
      <dgm:spPr/>
    </dgm:pt>
    <dgm:pt modelId="{8D405678-90ED-4F12-B5DF-7326B13055A9}" type="pres">
      <dgm:prSet presAssocID="{7FB77BBD-578C-4C90-8E5B-6F4B223CA65B}" presName="parentTextArrow" presStyleLbl="node1" presStyleIdx="2" presStyleCnt="4"/>
      <dgm:spPr/>
    </dgm:pt>
    <dgm:pt modelId="{20776F71-F7AB-4C75-A82B-4BC4BDB17043}" type="pres">
      <dgm:prSet presAssocID="{7D0BB495-4F0F-4EE2-BA3F-BFBE827DA9FB}" presName="sp" presStyleCnt="0"/>
      <dgm:spPr/>
    </dgm:pt>
    <dgm:pt modelId="{CCF71B39-1CCD-4E24-96C2-4F7FC4FFF699}" type="pres">
      <dgm:prSet presAssocID="{010E1ECF-D62E-4D3F-B139-9239BC9C309B}" presName="arrowAndChildren" presStyleCnt="0"/>
      <dgm:spPr/>
    </dgm:pt>
    <dgm:pt modelId="{6D6B1DEF-D477-4979-B1DA-5DF680FDF47A}" type="pres">
      <dgm:prSet presAssocID="{010E1ECF-D62E-4D3F-B139-9239BC9C309B}" presName="parentTextArrow" presStyleLbl="node1" presStyleIdx="3" presStyleCnt="4"/>
      <dgm:spPr/>
    </dgm:pt>
  </dgm:ptLst>
  <dgm:cxnLst>
    <dgm:cxn modelId="{9E6FA601-A161-4691-B21D-7DBF7352CB01}" type="presOf" srcId="{010E1ECF-D62E-4D3F-B139-9239BC9C309B}" destId="{6D6B1DEF-D477-4979-B1DA-5DF680FDF47A}" srcOrd="0" destOrd="0" presId="urn:microsoft.com/office/officeart/2005/8/layout/process4"/>
    <dgm:cxn modelId="{1C0DCC09-0E31-4E47-B2E7-F430D3AB9C01}" srcId="{2D58718B-E996-4373-8689-BD500305467E}" destId="{7FB77BBD-578C-4C90-8E5B-6F4B223CA65B}" srcOrd="1" destOrd="0" parTransId="{B2FC9BDD-953C-49E5-BC5B-6D7D8EFC04B8}" sibTransId="{202881D4-C36B-4C15-97D3-94DDC531CCA4}"/>
    <dgm:cxn modelId="{26E6B93B-4770-4FFA-9766-4E81A8A4DF1B}" srcId="{2D58718B-E996-4373-8689-BD500305467E}" destId="{010E1ECF-D62E-4D3F-B139-9239BC9C309B}" srcOrd="0" destOrd="0" parTransId="{1817980C-1D38-4087-B817-9C63C9F90EB9}" sibTransId="{7D0BB495-4F0F-4EE2-BA3F-BFBE827DA9FB}"/>
    <dgm:cxn modelId="{4641E63D-623B-47DF-B269-57D656CD5648}" srcId="{2D58718B-E996-4373-8689-BD500305467E}" destId="{8BD8BA43-F96A-40C1-9497-629E6270CDE2}" srcOrd="2" destOrd="0" parTransId="{5E703D9E-8FC2-4054-A6A7-9C16AD1D80BE}" sibTransId="{353F6D88-087F-449F-89DC-4A0071BC7CD9}"/>
    <dgm:cxn modelId="{F128B15B-B316-48DA-B84E-DA3AFBFFA3FD}" type="presOf" srcId="{2D58718B-E996-4373-8689-BD500305467E}" destId="{F1C0FC11-0C61-471C-8CC2-7C35883FFDE7}" srcOrd="0" destOrd="0" presId="urn:microsoft.com/office/officeart/2005/8/layout/process4"/>
    <dgm:cxn modelId="{52E49849-D46E-41B1-97A9-DBEF676CDA39}" srcId="{2D58718B-E996-4373-8689-BD500305467E}" destId="{4698D7F2-12E4-4672-966C-D332611A06B9}" srcOrd="3" destOrd="0" parTransId="{0AE5F0B1-9930-4275-B440-4BCDB6C903F7}" sibTransId="{B5F05E07-75F5-41A9-BB3D-2A03C76B94AE}"/>
    <dgm:cxn modelId="{C6B06172-943F-40D4-90E8-9B1B646CC7A9}" type="presOf" srcId="{7FB77BBD-578C-4C90-8E5B-6F4B223CA65B}" destId="{8D405678-90ED-4F12-B5DF-7326B13055A9}" srcOrd="0" destOrd="0" presId="urn:microsoft.com/office/officeart/2005/8/layout/process4"/>
    <dgm:cxn modelId="{15A87B7B-E990-4EC1-B34D-673582B2AADF}" type="presOf" srcId="{8BD8BA43-F96A-40C1-9497-629E6270CDE2}" destId="{A837393A-E031-4D52-A710-24C2E8F0E337}" srcOrd="0" destOrd="0" presId="urn:microsoft.com/office/officeart/2005/8/layout/process4"/>
    <dgm:cxn modelId="{BCAD0C9D-AB5F-470B-877B-5BB1334905F7}" type="presOf" srcId="{4698D7F2-12E4-4672-966C-D332611A06B9}" destId="{C039BD32-E80C-4BAF-9B51-3032F2A9C3BA}" srcOrd="0" destOrd="0" presId="urn:microsoft.com/office/officeart/2005/8/layout/process4"/>
    <dgm:cxn modelId="{858F51D4-A82A-4E03-8A92-E52BE2B8CAFD}" type="presParOf" srcId="{F1C0FC11-0C61-471C-8CC2-7C35883FFDE7}" destId="{7942EA37-8AC9-40C0-8568-639164D36C16}" srcOrd="0" destOrd="0" presId="urn:microsoft.com/office/officeart/2005/8/layout/process4"/>
    <dgm:cxn modelId="{94B49A73-3D9C-4D45-A7CE-BDDE04FEDD2B}" type="presParOf" srcId="{7942EA37-8AC9-40C0-8568-639164D36C16}" destId="{C039BD32-E80C-4BAF-9B51-3032F2A9C3BA}" srcOrd="0" destOrd="0" presId="urn:microsoft.com/office/officeart/2005/8/layout/process4"/>
    <dgm:cxn modelId="{59CC3AFA-57DB-431A-84DE-98907E7BC8AE}" type="presParOf" srcId="{F1C0FC11-0C61-471C-8CC2-7C35883FFDE7}" destId="{D293E1BF-3F0C-4EEE-B171-6F25EDC8388E}" srcOrd="1" destOrd="0" presId="urn:microsoft.com/office/officeart/2005/8/layout/process4"/>
    <dgm:cxn modelId="{13D17613-8287-468A-A6E9-EA3CF2E55C8B}" type="presParOf" srcId="{F1C0FC11-0C61-471C-8CC2-7C35883FFDE7}" destId="{110F6783-A133-413A-955F-4DBB16056AF7}" srcOrd="2" destOrd="0" presId="urn:microsoft.com/office/officeart/2005/8/layout/process4"/>
    <dgm:cxn modelId="{E43C8C18-EB2F-4A8D-BA8B-E395BF195BBC}" type="presParOf" srcId="{110F6783-A133-413A-955F-4DBB16056AF7}" destId="{A837393A-E031-4D52-A710-24C2E8F0E337}" srcOrd="0" destOrd="0" presId="urn:microsoft.com/office/officeart/2005/8/layout/process4"/>
    <dgm:cxn modelId="{C6C21F97-366D-48B4-B03F-C72161880BED}" type="presParOf" srcId="{F1C0FC11-0C61-471C-8CC2-7C35883FFDE7}" destId="{DF0D3E00-7D87-40BE-94E0-D20E262242C0}" srcOrd="3" destOrd="0" presId="urn:microsoft.com/office/officeart/2005/8/layout/process4"/>
    <dgm:cxn modelId="{33EA2A85-CDB3-4335-A5BF-179396997ED1}" type="presParOf" srcId="{F1C0FC11-0C61-471C-8CC2-7C35883FFDE7}" destId="{4F0582BA-9EC2-40A3-8F19-CBF2F6C29BBF}" srcOrd="4" destOrd="0" presId="urn:microsoft.com/office/officeart/2005/8/layout/process4"/>
    <dgm:cxn modelId="{AE3D81E5-0D30-4D3A-AA00-A8EBD56C75AA}" type="presParOf" srcId="{4F0582BA-9EC2-40A3-8F19-CBF2F6C29BBF}" destId="{8D405678-90ED-4F12-B5DF-7326B13055A9}" srcOrd="0" destOrd="0" presId="urn:microsoft.com/office/officeart/2005/8/layout/process4"/>
    <dgm:cxn modelId="{33CED713-2B23-421D-9A73-47944A70A5C9}" type="presParOf" srcId="{F1C0FC11-0C61-471C-8CC2-7C35883FFDE7}" destId="{20776F71-F7AB-4C75-A82B-4BC4BDB17043}" srcOrd="5" destOrd="0" presId="urn:microsoft.com/office/officeart/2005/8/layout/process4"/>
    <dgm:cxn modelId="{837AEF9C-13CE-49A1-A291-7A8C8A68C406}" type="presParOf" srcId="{F1C0FC11-0C61-471C-8CC2-7C35883FFDE7}" destId="{CCF71B39-1CCD-4E24-96C2-4F7FC4FFF699}" srcOrd="6" destOrd="0" presId="urn:microsoft.com/office/officeart/2005/8/layout/process4"/>
    <dgm:cxn modelId="{0AF45A72-1E49-4F41-9BE2-E0CB14F2E42C}" type="presParOf" srcId="{CCF71B39-1CCD-4E24-96C2-4F7FC4FFF699}" destId="{6D6B1DEF-D477-4979-B1DA-5DF680FDF47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6ABD-0B15-4103-9793-02606AF3047A}">
      <dsp:nvSpPr>
        <dsp:cNvPr id="0" name=""/>
        <dsp:cNvSpPr/>
      </dsp:nvSpPr>
      <dsp:spPr>
        <a:xfrm>
          <a:off x="0" y="1526"/>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0E7D2-B495-4E74-A7C1-0D4F164B49DF}">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A842B-55B9-44D0-8781-5E82665617FB}">
      <dsp:nvSpPr>
        <dsp:cNvPr id="0" name=""/>
        <dsp:cNvSpPr/>
      </dsp:nvSpPr>
      <dsp:spPr>
        <a:xfrm>
          <a:off x="893650" y="1526"/>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General guidelines</a:t>
          </a:r>
          <a:endParaRPr lang="en-US" sz="2200" kern="1200"/>
        </a:p>
      </dsp:txBody>
      <dsp:txXfrm>
        <a:off x="893650" y="1526"/>
        <a:ext cx="7378812" cy="773723"/>
      </dsp:txXfrm>
    </dsp:sp>
    <dsp:sp modelId="{AF3CFAFB-2B76-463F-B91C-BDBE7BD64999}">
      <dsp:nvSpPr>
        <dsp:cNvPr id="0" name=""/>
        <dsp:cNvSpPr/>
      </dsp:nvSpPr>
      <dsp:spPr>
        <a:xfrm>
          <a:off x="0" y="968680"/>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22FAE-C7DC-48CF-BDDB-41E81E6CB2F0}">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8F1D42-CD66-44C9-A752-AC4F91ACEA53}">
      <dsp:nvSpPr>
        <dsp:cNvPr id="0" name=""/>
        <dsp:cNvSpPr/>
      </dsp:nvSpPr>
      <dsp:spPr>
        <a:xfrm>
          <a:off x="893650" y="968680"/>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Account set-up</a:t>
          </a:r>
          <a:endParaRPr lang="en-US" sz="2200" kern="1200"/>
        </a:p>
      </dsp:txBody>
      <dsp:txXfrm>
        <a:off x="893650" y="968680"/>
        <a:ext cx="7378812" cy="773723"/>
      </dsp:txXfrm>
    </dsp:sp>
    <dsp:sp modelId="{E068C9DE-ED17-4F43-9429-86F3453DCCF5}">
      <dsp:nvSpPr>
        <dsp:cNvPr id="0" name=""/>
        <dsp:cNvSpPr/>
      </dsp:nvSpPr>
      <dsp:spPr>
        <a:xfrm>
          <a:off x="0" y="1935834"/>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2B4CA-615C-4F45-A16D-525BF8ACAC09}">
      <dsp:nvSpPr>
        <dsp:cNvPr id="0" name=""/>
        <dsp:cNvSpPr/>
      </dsp:nvSpPr>
      <dsp:spPr>
        <a:xfrm>
          <a:off x="234051" y="2109922"/>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D82FA-2927-4E5F-A2AF-EFDE0DA39E7A}">
      <dsp:nvSpPr>
        <dsp:cNvPr id="0" name=""/>
        <dsp:cNvSpPr/>
      </dsp:nvSpPr>
      <dsp:spPr>
        <a:xfrm>
          <a:off x="893650" y="1935834"/>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Questionnaire walkthrough</a:t>
          </a:r>
          <a:endParaRPr lang="en-US" sz="2200" kern="1200"/>
        </a:p>
      </dsp:txBody>
      <dsp:txXfrm>
        <a:off x="893650" y="1935834"/>
        <a:ext cx="7378812" cy="773723"/>
      </dsp:txXfrm>
    </dsp:sp>
    <dsp:sp modelId="{62DBABE7-07C2-48DD-84C8-AF101405D1C7}">
      <dsp:nvSpPr>
        <dsp:cNvPr id="0" name=""/>
        <dsp:cNvSpPr/>
      </dsp:nvSpPr>
      <dsp:spPr>
        <a:xfrm>
          <a:off x="0" y="2902988"/>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64D88-B7AD-4739-B095-1264EFB85920}">
      <dsp:nvSpPr>
        <dsp:cNvPr id="0" name=""/>
        <dsp:cNvSpPr/>
      </dsp:nvSpPr>
      <dsp:spPr>
        <a:xfrm>
          <a:off x="234051" y="3077075"/>
          <a:ext cx="425547" cy="42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774A63-95CC-40F4-BAE0-B2FD35CB21DF}">
      <dsp:nvSpPr>
        <dsp:cNvPr id="0" name=""/>
        <dsp:cNvSpPr/>
      </dsp:nvSpPr>
      <dsp:spPr>
        <a:xfrm>
          <a:off x="893650" y="2902988"/>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Q&amp;A period</a:t>
          </a:r>
          <a:endParaRPr lang="en-US" sz="2200" kern="1200"/>
        </a:p>
      </dsp:txBody>
      <dsp:txXfrm>
        <a:off x="893650" y="2902988"/>
        <a:ext cx="7378812" cy="77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D366D-51EC-4DFF-8AD5-AA844C4EE530}">
      <dsp:nvSpPr>
        <dsp:cNvPr id="0" name=""/>
        <dsp:cNvSpPr/>
      </dsp:nvSpPr>
      <dsp:spPr>
        <a:xfrm>
          <a:off x="1044040" y="53585"/>
          <a:ext cx="818736" cy="8187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1460E-F4E1-4B98-B9DD-89BC0D840D89}">
      <dsp:nvSpPr>
        <dsp:cNvPr id="0" name=""/>
        <dsp:cNvSpPr/>
      </dsp:nvSpPr>
      <dsp:spPr>
        <a:xfrm>
          <a:off x="1215974" y="225520"/>
          <a:ext cx="474866" cy="474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D98396-154E-4227-8EA7-EED85F505334}">
      <dsp:nvSpPr>
        <dsp:cNvPr id="0" name=""/>
        <dsp:cNvSpPr/>
      </dsp:nvSpPr>
      <dsp:spPr>
        <a:xfrm>
          <a:off x="2038219"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Deadline: </a:t>
          </a:r>
          <a:br>
            <a:rPr lang="en-US" sz="1600" kern="1200" dirty="0"/>
          </a:br>
          <a:r>
            <a:rPr lang="en-US" sz="1600" b="1" kern="1200" dirty="0"/>
            <a:t>December 8, 2023</a:t>
          </a:r>
          <a:endParaRPr lang="en-US" sz="1600" kern="1200" dirty="0"/>
        </a:p>
      </dsp:txBody>
      <dsp:txXfrm>
        <a:off x="2038219" y="53585"/>
        <a:ext cx="1929878" cy="818736"/>
      </dsp:txXfrm>
    </dsp:sp>
    <dsp:sp modelId="{E3EE3F6C-AE8B-4055-A2BA-457687E0C0B5}">
      <dsp:nvSpPr>
        <dsp:cNvPr id="0" name=""/>
        <dsp:cNvSpPr/>
      </dsp:nvSpPr>
      <dsp:spPr>
        <a:xfrm>
          <a:off x="4304364" y="53585"/>
          <a:ext cx="818736" cy="8187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87198-B3A4-4E7F-9B8A-C3193C818999}">
      <dsp:nvSpPr>
        <dsp:cNvPr id="0" name=""/>
        <dsp:cNvSpPr/>
      </dsp:nvSpPr>
      <dsp:spPr>
        <a:xfrm>
          <a:off x="4476299" y="225520"/>
          <a:ext cx="474866" cy="474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B89023-57D9-43C7-9019-8641272C27CF}">
      <dsp:nvSpPr>
        <dsp:cNvPr id="0" name=""/>
        <dsp:cNvSpPr/>
      </dsp:nvSpPr>
      <dsp:spPr>
        <a:xfrm>
          <a:off x="5298544"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SPH/PHP in any stage of the reaccreditation process must submit an annual report</a:t>
          </a:r>
        </a:p>
      </dsp:txBody>
      <dsp:txXfrm>
        <a:off x="5298544" y="53585"/>
        <a:ext cx="1929878" cy="818736"/>
      </dsp:txXfrm>
    </dsp:sp>
    <dsp:sp modelId="{C397AD4A-19DC-4980-A15D-121DC82A2CEC}">
      <dsp:nvSpPr>
        <dsp:cNvPr id="0" name=""/>
        <dsp:cNvSpPr/>
      </dsp:nvSpPr>
      <dsp:spPr>
        <a:xfrm>
          <a:off x="1044040" y="1532586"/>
          <a:ext cx="818736" cy="8187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9674-1DAC-46B4-97AE-E951BC0F2EE9}">
      <dsp:nvSpPr>
        <dsp:cNvPr id="0" name=""/>
        <dsp:cNvSpPr/>
      </dsp:nvSpPr>
      <dsp:spPr>
        <a:xfrm>
          <a:off x="1215974" y="1704521"/>
          <a:ext cx="474866" cy="474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9B11F0-BEEE-4566-88BA-618F102F4629}">
      <dsp:nvSpPr>
        <dsp:cNvPr id="0" name=""/>
        <dsp:cNvSpPr/>
      </dsp:nvSpPr>
      <dsp:spPr>
        <a:xfrm>
          <a:off x="2038219" y="1465974"/>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Single exception: schools and programs that had </a:t>
          </a:r>
          <a:r>
            <a:rPr lang="en-US" sz="1600" b="1" kern="1200" dirty="0"/>
            <a:t>initial</a:t>
          </a:r>
          <a:r>
            <a:rPr lang="en-US" sz="1600" kern="1200" dirty="0"/>
            <a:t> accreditation decisions (not reaccreditation decisions) in the calendar year 2023</a:t>
          </a:r>
        </a:p>
      </dsp:txBody>
      <dsp:txXfrm>
        <a:off x="2038219" y="1465974"/>
        <a:ext cx="1929878" cy="818736"/>
      </dsp:txXfrm>
    </dsp:sp>
    <dsp:sp modelId="{18D33006-B26A-4CF4-AD1E-4DE09ABECEF7}">
      <dsp:nvSpPr>
        <dsp:cNvPr id="0" name=""/>
        <dsp:cNvSpPr/>
      </dsp:nvSpPr>
      <dsp:spPr>
        <a:xfrm>
          <a:off x="4304364" y="1532586"/>
          <a:ext cx="818736" cy="818736"/>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2D464282-6541-4D7F-9084-4BCE4349E219}">
      <dsp:nvSpPr>
        <dsp:cNvPr id="0" name=""/>
        <dsp:cNvSpPr/>
      </dsp:nvSpPr>
      <dsp:spPr>
        <a:xfrm>
          <a:off x="4476299" y="1704521"/>
          <a:ext cx="474866" cy="4748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F50A3D-94A3-422B-8562-F4333A38DF98}">
      <dsp:nvSpPr>
        <dsp:cNvPr id="0" name=""/>
        <dsp:cNvSpPr/>
      </dsp:nvSpPr>
      <dsp:spPr>
        <a:xfrm>
          <a:off x="5298544" y="1532586"/>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SPH will report on public health degrees only (no non-public health degrees)</a:t>
          </a:r>
        </a:p>
      </dsp:txBody>
      <dsp:txXfrm>
        <a:off x="5298544" y="1532586"/>
        <a:ext cx="1929878" cy="818736"/>
      </dsp:txXfrm>
    </dsp:sp>
    <dsp:sp modelId="{08B108EB-355A-4587-AB84-1903E1563736}">
      <dsp:nvSpPr>
        <dsp:cNvPr id="0" name=""/>
        <dsp:cNvSpPr/>
      </dsp:nvSpPr>
      <dsp:spPr>
        <a:xfrm>
          <a:off x="1044040" y="3011587"/>
          <a:ext cx="818736" cy="818736"/>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BC8F9B1F-3128-48D2-A20A-A46EC6463F13}">
      <dsp:nvSpPr>
        <dsp:cNvPr id="0" name=""/>
        <dsp:cNvSpPr/>
      </dsp:nvSpPr>
      <dsp:spPr>
        <a:xfrm>
          <a:off x="1215974" y="3183521"/>
          <a:ext cx="474866" cy="47486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A8CDA5-0715-4B2C-8E6F-D94D1B0552B9}">
      <dsp:nvSpPr>
        <dsp:cNvPr id="0" name=""/>
        <dsp:cNvSpPr/>
      </dsp:nvSpPr>
      <dsp:spPr>
        <a:xfrm>
          <a:off x="2038219" y="3011587"/>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2023 report covers the 2022-23 academic year </a:t>
          </a:r>
          <a:br>
            <a:rPr lang="en-US" sz="1600" kern="1200" dirty="0"/>
          </a:br>
          <a:r>
            <a:rPr lang="en-US" sz="1600" kern="1200" dirty="0"/>
            <a:t>(fall 2022 and spring 2023)</a:t>
          </a:r>
        </a:p>
      </dsp:txBody>
      <dsp:txXfrm>
        <a:off x="2038219" y="3011587"/>
        <a:ext cx="1929878" cy="818736"/>
      </dsp:txXfrm>
    </dsp:sp>
    <dsp:sp modelId="{26999525-72AA-4EC4-910A-5545990BEBF5}">
      <dsp:nvSpPr>
        <dsp:cNvPr id="0" name=""/>
        <dsp:cNvSpPr/>
      </dsp:nvSpPr>
      <dsp:spPr>
        <a:xfrm>
          <a:off x="4304364" y="3011587"/>
          <a:ext cx="818736" cy="8187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4660D-360D-4308-B0A1-8CEA4AD46FF5}">
      <dsp:nvSpPr>
        <dsp:cNvPr id="0" name=""/>
        <dsp:cNvSpPr/>
      </dsp:nvSpPr>
      <dsp:spPr>
        <a:xfrm>
          <a:off x="4476299" y="3183521"/>
          <a:ext cx="474866" cy="4748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A0A335-9291-41E7-ABC3-1505C952807C}">
      <dsp:nvSpPr>
        <dsp:cNvPr id="0" name=""/>
        <dsp:cNvSpPr/>
      </dsp:nvSpPr>
      <dsp:spPr>
        <a:xfrm>
          <a:off x="5298544" y="3011587"/>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Any errors or irregularities will prompt a text box section for further explanation</a:t>
          </a:r>
        </a:p>
      </dsp:txBody>
      <dsp:txXfrm>
        <a:off x="5298544" y="3011587"/>
        <a:ext cx="1929878" cy="81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0177-7F00-47D5-A5DF-3DDFB7039CD2}">
      <dsp:nvSpPr>
        <dsp:cNvPr id="0" name=""/>
        <dsp:cNvSpPr/>
      </dsp:nvSpPr>
      <dsp:spPr>
        <a:xfrm>
          <a:off x="558731" y="250751"/>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AF70E-9288-4901-B67C-BE8266694951}">
      <dsp:nvSpPr>
        <dsp:cNvPr id="0" name=""/>
        <dsp:cNvSpPr/>
      </dsp:nvSpPr>
      <dsp:spPr>
        <a:xfrm>
          <a:off x="6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Click through to the end of the section to save any in-progress work. Exiting in the middle of a section may result in the loss of entered information!</a:t>
          </a:r>
        </a:p>
      </dsp:txBody>
      <dsp:txXfrm>
        <a:off x="63731" y="1537486"/>
        <a:ext cx="1800000" cy="1890000"/>
      </dsp:txXfrm>
    </dsp:sp>
    <dsp:sp modelId="{2AB13CB5-078A-4602-91A9-BC19837A4A2E}">
      <dsp:nvSpPr>
        <dsp:cNvPr id="0" name=""/>
        <dsp:cNvSpPr/>
      </dsp:nvSpPr>
      <dsp:spPr>
        <a:xfrm>
          <a:off x="2673731" y="25075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600EA-0AAF-415C-92C8-F3B1A3E9AFC3}">
      <dsp:nvSpPr>
        <dsp:cNvPr id="0" name=""/>
        <dsp:cNvSpPr/>
      </dsp:nvSpPr>
      <dsp:spPr>
        <a:xfrm>
          <a:off x="217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Access and update your report as often as you like until the official deadline in early December—even if you have clicked ‘submit’</a:t>
          </a:r>
        </a:p>
      </dsp:txBody>
      <dsp:txXfrm>
        <a:off x="2178731" y="1537486"/>
        <a:ext cx="1800000" cy="1890000"/>
      </dsp:txXfrm>
    </dsp:sp>
    <dsp:sp modelId="{03B273D3-F217-4081-B110-354E5B44285B}">
      <dsp:nvSpPr>
        <dsp:cNvPr id="0" name=""/>
        <dsp:cNvSpPr/>
      </dsp:nvSpPr>
      <dsp:spPr>
        <a:xfrm>
          <a:off x="4788731" y="25075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2237E-21C1-4F06-A693-4BBA3CF75209}">
      <dsp:nvSpPr>
        <dsp:cNvPr id="0" name=""/>
        <dsp:cNvSpPr/>
      </dsp:nvSpPr>
      <dsp:spPr>
        <a:xfrm>
          <a:off x="429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Annual report does NOT serve as a substitute for a substantive change notice</a:t>
          </a:r>
        </a:p>
      </dsp:txBody>
      <dsp:txXfrm>
        <a:off x="4293731" y="1537486"/>
        <a:ext cx="1800000" cy="1890000"/>
      </dsp:txXfrm>
    </dsp:sp>
    <dsp:sp modelId="{5C229A6D-4910-445F-87E2-50530380AA1F}">
      <dsp:nvSpPr>
        <dsp:cNvPr id="0" name=""/>
        <dsp:cNvSpPr/>
      </dsp:nvSpPr>
      <dsp:spPr>
        <a:xfrm>
          <a:off x="6903731" y="25075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B51D2-9861-423D-9198-D920370A6C38}">
      <dsp:nvSpPr>
        <dsp:cNvPr id="0" name=""/>
        <dsp:cNvSpPr/>
      </dsp:nvSpPr>
      <dsp:spPr>
        <a:xfrm>
          <a:off x="640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Annual reports are not public documents</a:t>
          </a:r>
        </a:p>
      </dsp:txBody>
      <dsp:txXfrm>
        <a:off x="6408731" y="1537486"/>
        <a:ext cx="1800000" cy="189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D2C8-3178-4549-9953-C3582839C634}">
      <dsp:nvSpPr>
        <dsp:cNvPr id="0" name=""/>
        <dsp:cNvSpPr/>
      </dsp:nvSpPr>
      <dsp:spPr>
        <a:xfrm>
          <a:off x="0" y="183911"/>
          <a:ext cx="8272463" cy="15172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56DFE-699D-4310-9DDC-4A2FB8A0C018}">
      <dsp:nvSpPr>
        <dsp:cNvPr id="0" name=""/>
        <dsp:cNvSpPr/>
      </dsp:nvSpPr>
      <dsp:spPr>
        <a:xfrm>
          <a:off x="458975" y="525298"/>
          <a:ext cx="834500" cy="834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808573-987F-44F6-8552-E88167F522E2}">
      <dsp:nvSpPr>
        <dsp:cNvPr id="0" name=""/>
        <dsp:cNvSpPr/>
      </dsp:nvSpPr>
      <dsp:spPr>
        <a:xfrm>
          <a:off x="1752450" y="183911"/>
          <a:ext cx="6520012"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1111250">
            <a:lnSpc>
              <a:spcPct val="90000"/>
            </a:lnSpc>
            <a:spcBef>
              <a:spcPct val="0"/>
            </a:spcBef>
            <a:spcAft>
              <a:spcPct val="35000"/>
            </a:spcAft>
            <a:buNone/>
          </a:pPr>
          <a:r>
            <a:rPr lang="en-US" sz="2500" b="0" kern="1200" dirty="0"/>
            <a:t>If you answer ‘yes’ to a question, provide a direct and brief explanation.</a:t>
          </a:r>
          <a:endParaRPr lang="en-US" sz="2500" kern="1200" dirty="0"/>
        </a:p>
      </dsp:txBody>
      <dsp:txXfrm>
        <a:off x="1752450" y="183911"/>
        <a:ext cx="6520012" cy="1517273"/>
      </dsp:txXfrm>
    </dsp:sp>
    <dsp:sp modelId="{C4BCAF4E-0993-48A4-9E13-3C0CF94E1EA0}">
      <dsp:nvSpPr>
        <dsp:cNvPr id="0" name=""/>
        <dsp:cNvSpPr/>
      </dsp:nvSpPr>
      <dsp:spPr>
        <a:xfrm>
          <a:off x="0" y="1977052"/>
          <a:ext cx="8272463" cy="15172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82081-10DA-4279-A7D6-9469DBED5054}">
      <dsp:nvSpPr>
        <dsp:cNvPr id="0" name=""/>
        <dsp:cNvSpPr/>
      </dsp:nvSpPr>
      <dsp:spPr>
        <a:xfrm>
          <a:off x="458975" y="2318439"/>
          <a:ext cx="834500" cy="834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536E68-2F8B-4359-9139-F81CDCAB5454}">
      <dsp:nvSpPr>
        <dsp:cNvPr id="0" name=""/>
        <dsp:cNvSpPr/>
      </dsp:nvSpPr>
      <dsp:spPr>
        <a:xfrm>
          <a:off x="1752450" y="1977052"/>
          <a:ext cx="3722608"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800100">
            <a:lnSpc>
              <a:spcPct val="90000"/>
            </a:lnSpc>
            <a:spcBef>
              <a:spcPct val="0"/>
            </a:spcBef>
            <a:spcAft>
              <a:spcPct val="35000"/>
            </a:spcAft>
            <a:buNone/>
          </a:pPr>
          <a:r>
            <a:rPr lang="en-US" sz="1800" b="0" kern="1200" dirty="0"/>
            <a:t>If your unit has made a change and not submitted a substantive change notice yet, STOP the annual report and submit the substantive change form. </a:t>
          </a:r>
          <a:endParaRPr lang="en-US" sz="1800" kern="1200" dirty="0"/>
        </a:p>
      </dsp:txBody>
      <dsp:txXfrm>
        <a:off x="1752450" y="1977052"/>
        <a:ext cx="3722608" cy="1517273"/>
      </dsp:txXfrm>
    </dsp:sp>
    <dsp:sp modelId="{A3FC6B51-4E4A-4F3C-860C-8669073BB531}">
      <dsp:nvSpPr>
        <dsp:cNvPr id="0" name=""/>
        <dsp:cNvSpPr/>
      </dsp:nvSpPr>
      <dsp:spPr>
        <a:xfrm>
          <a:off x="5475058" y="1977052"/>
          <a:ext cx="2797404"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622300">
            <a:lnSpc>
              <a:spcPct val="90000"/>
            </a:lnSpc>
            <a:spcBef>
              <a:spcPct val="0"/>
            </a:spcBef>
            <a:spcAft>
              <a:spcPct val="35000"/>
            </a:spcAft>
            <a:buNone/>
          </a:pPr>
          <a:r>
            <a:rPr lang="en-US" sz="1400" b="0" kern="1200" dirty="0"/>
            <a:t>Don’t click “no” and say “substantive change is forthcoming” in the narrative. </a:t>
          </a:r>
          <a:endParaRPr lang="en-US" sz="1400" kern="1200" dirty="0"/>
        </a:p>
      </dsp:txBody>
      <dsp:txXfrm>
        <a:off x="5475058" y="1977052"/>
        <a:ext cx="2797404" cy="1517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1FA24-ECFC-4F12-888A-95136B5FD77B}">
      <dsp:nvSpPr>
        <dsp:cNvPr id="0" name=""/>
        <dsp:cNvSpPr/>
      </dsp:nvSpPr>
      <dsp:spPr>
        <a:xfrm>
          <a:off x="556481"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3D798-017C-42B0-AF81-8D88F389DE6D}">
      <dsp:nvSpPr>
        <dsp:cNvPr id="0" name=""/>
        <dsp:cNvSpPr/>
      </dsp:nvSpPr>
      <dsp:spPr>
        <a:xfrm>
          <a:off x="870918" y="595431"/>
          <a:ext cx="846562" cy="846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CC5B0-3920-431C-B07B-28F0049CC236}">
      <dsp:nvSpPr>
        <dsp:cNvPr id="0" name=""/>
        <dsp:cNvSpPr/>
      </dsp:nvSpPr>
      <dsp:spPr>
        <a:xfrm>
          <a:off x="84825"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Headcount of </a:t>
          </a:r>
          <a:r>
            <a:rPr lang="en-US" sz="1600" b="0" u="sng" kern="1200" cap="none" baseline="0" dirty="0"/>
            <a:t>new</a:t>
          </a:r>
          <a:r>
            <a:rPr lang="en-US" sz="1600" b="0" kern="1200" cap="none" baseline="0" dirty="0"/>
            <a:t> enrollees for each public health degree (not certificates)</a:t>
          </a:r>
          <a:endParaRPr lang="en-US" sz="1600" kern="1200" cap="none" baseline="0" dirty="0"/>
        </a:p>
      </dsp:txBody>
      <dsp:txXfrm>
        <a:off x="84825" y="2215994"/>
        <a:ext cx="2418750" cy="1181250"/>
      </dsp:txXfrm>
    </dsp:sp>
    <dsp:sp modelId="{7747E633-8752-4B8B-B1BF-BA39A8B89892}">
      <dsp:nvSpPr>
        <dsp:cNvPr id="0" name=""/>
        <dsp:cNvSpPr/>
      </dsp:nvSpPr>
      <dsp:spPr>
        <a:xfrm>
          <a:off x="3398512"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FB30C-AAE4-4A64-91FD-998E0FDE50CB}">
      <dsp:nvSpPr>
        <dsp:cNvPr id="0" name=""/>
        <dsp:cNvSpPr/>
      </dsp:nvSpPr>
      <dsp:spPr>
        <a:xfrm>
          <a:off x="3712950" y="595431"/>
          <a:ext cx="846562" cy="846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28724-0592-4B36-B0D3-CF18EFEA82E1}">
      <dsp:nvSpPr>
        <dsp:cNvPr id="0" name=""/>
        <dsp:cNvSpPr/>
      </dsp:nvSpPr>
      <dsp:spPr>
        <a:xfrm>
          <a:off x="2926856"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Information should be provided for full 2022-23 academic year (year-round admissions) or for fall 2022 (one admissions cycle)</a:t>
          </a:r>
          <a:endParaRPr lang="en-US" sz="1600" kern="1200" cap="none" baseline="0" dirty="0"/>
        </a:p>
      </dsp:txBody>
      <dsp:txXfrm>
        <a:off x="2926856" y="2215994"/>
        <a:ext cx="2418750" cy="1181250"/>
      </dsp:txXfrm>
    </dsp:sp>
    <dsp:sp modelId="{2E7603DF-F63D-402B-A9D6-C6D9389979DB}">
      <dsp:nvSpPr>
        <dsp:cNvPr id="0" name=""/>
        <dsp:cNvSpPr/>
      </dsp:nvSpPr>
      <dsp:spPr>
        <a:xfrm>
          <a:off x="6240544"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A454-96F6-463E-A3D4-4E7DE2044A39}">
      <dsp:nvSpPr>
        <dsp:cNvPr id="0" name=""/>
        <dsp:cNvSpPr/>
      </dsp:nvSpPr>
      <dsp:spPr>
        <a:xfrm>
          <a:off x="6554981" y="595431"/>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EA3DA-AE6E-405A-A3ED-12213FB2A792}">
      <dsp:nvSpPr>
        <dsp:cNvPr id="0" name=""/>
        <dsp:cNvSpPr/>
      </dsp:nvSpPr>
      <dsp:spPr>
        <a:xfrm>
          <a:off x="5768887"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Prompted to provide an explanation for growth that is 50% or more, compared with previous year</a:t>
          </a:r>
          <a:endParaRPr lang="en-US" sz="1600" kern="1200" cap="none" baseline="0" dirty="0"/>
        </a:p>
      </dsp:txBody>
      <dsp:txXfrm>
        <a:off x="5768887" y="2215994"/>
        <a:ext cx="2418750" cy="118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DB1-FB14-4354-8054-C7C962BD47A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DAA1-2207-40BA-9085-86BDDB6ED474}">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ONLY the most recent cohort of graduates who have had 12 months to secure employment or continuing education</a:t>
          </a:r>
          <a:endParaRPr lang="en-US" sz="2500" kern="1200"/>
        </a:p>
      </dsp:txBody>
      <dsp:txXfrm>
        <a:off x="460762" y="966739"/>
        <a:ext cx="3412631" cy="2118898"/>
      </dsp:txXfrm>
    </dsp:sp>
    <dsp:sp modelId="{207DA51D-9EDA-44BB-B85F-B6944314737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1698-53BC-484A-B19D-44F79E7D9BDB}">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Row for each degree conferred—NOT by concentration or department</a:t>
          </a:r>
          <a:endParaRPr lang="en-US" sz="2500" kern="1200"/>
        </a:p>
      </dsp:txBody>
      <dsp:txXfrm>
        <a:off x="4792899" y="966739"/>
        <a:ext cx="3412631" cy="2118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DB1-FB14-4354-8054-C7C962BD47A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DAA1-2207-40BA-9085-86BDDB6ED474}">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b="0" kern="1200" dirty="0"/>
            <a:t>Total graduates &amp;</a:t>
          </a:r>
          <a:br>
            <a:rPr lang="en-US" sz="3000" b="0" kern="1200" dirty="0"/>
          </a:br>
          <a:r>
            <a:rPr lang="en-US" sz="3000" b="0" kern="1200" dirty="0"/>
            <a:t># known outcomes</a:t>
          </a:r>
          <a:endParaRPr lang="en-US" sz="3000" kern="1200" dirty="0"/>
        </a:p>
      </dsp:txBody>
      <dsp:txXfrm>
        <a:off x="460762" y="966739"/>
        <a:ext cx="3412631" cy="2118898"/>
      </dsp:txXfrm>
    </dsp:sp>
    <dsp:sp modelId="{207DA51D-9EDA-44BB-B85F-B6944314737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1698-53BC-484A-B19D-44F79E7D9BDB}">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b="0" kern="1200" dirty="0"/>
            <a:t>Placement rate of </a:t>
          </a:r>
          <a:r>
            <a:rPr lang="en-US" sz="3000" b="1" kern="1200" dirty="0"/>
            <a:t>known</a:t>
          </a:r>
          <a:r>
            <a:rPr lang="en-US" sz="3000" b="0" kern="1200" dirty="0"/>
            <a:t> outcomes</a:t>
          </a:r>
          <a:endParaRPr lang="en-US" sz="3000" kern="1200" dirty="0"/>
        </a:p>
      </dsp:txBody>
      <dsp:txXfrm>
        <a:off x="4792899" y="966739"/>
        <a:ext cx="3412631" cy="2118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D44E-0930-4044-9412-1E971D11AFA1}">
      <dsp:nvSpPr>
        <dsp:cNvPr id="0" name=""/>
        <dsp:cNvSpPr/>
      </dsp:nvSpPr>
      <dsp:spPr>
        <a:xfrm>
          <a:off x="0" y="2220011"/>
          <a:ext cx="8272463" cy="145656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Explanation required for</a:t>
          </a:r>
        </a:p>
      </dsp:txBody>
      <dsp:txXfrm>
        <a:off x="0" y="2220011"/>
        <a:ext cx="8272463" cy="786546"/>
      </dsp:txXfrm>
    </dsp:sp>
    <dsp:sp modelId="{C18B98FF-BA86-4369-ADA1-63603F730754}">
      <dsp:nvSpPr>
        <dsp:cNvPr id="0" name=""/>
        <dsp:cNvSpPr/>
      </dsp:nvSpPr>
      <dsp:spPr>
        <a:xfrm>
          <a:off x="21425" y="2991075"/>
          <a:ext cx="8229611" cy="670021"/>
        </a:xfrm>
        <a:prstGeom prst="rect">
          <a:avLst/>
        </a:prstGeom>
        <a:solidFill>
          <a:schemeClr val="accent3">
            <a:lumMod val="20000"/>
            <a:lumOff val="80000"/>
            <a:alpha val="9000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low placement rate(s): &lt;80%</a:t>
          </a:r>
        </a:p>
      </dsp:txBody>
      <dsp:txXfrm>
        <a:off x="21425" y="2991075"/>
        <a:ext cx="8229611" cy="670021"/>
      </dsp:txXfrm>
    </dsp:sp>
    <dsp:sp modelId="{36597578-81D3-4818-89B6-51FB04D4D0E1}">
      <dsp:nvSpPr>
        <dsp:cNvPr id="0" name=""/>
        <dsp:cNvSpPr/>
      </dsp:nvSpPr>
      <dsp:spPr>
        <a:xfrm rot="10800000">
          <a:off x="0" y="1658"/>
          <a:ext cx="8272463" cy="2240201"/>
        </a:xfrm>
        <a:prstGeom prst="upArrowCallout">
          <a:avLst/>
        </a:prstGeom>
        <a:solidFill>
          <a:schemeClr val="accent2">
            <a:hueOff val="-20671622"/>
            <a:satOff val="-2932"/>
            <a:lumOff val="339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Placement includes employed, continuing education/training, and not seeking employment by choice</a:t>
          </a:r>
        </a:p>
      </dsp:txBody>
      <dsp:txXfrm rot="10800000">
        <a:off x="0" y="1658"/>
        <a:ext cx="8272463" cy="1455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9BD32-E80C-4BAF-9B51-3032F2A9C3BA}">
      <dsp:nvSpPr>
        <dsp:cNvPr id="0" name=""/>
        <dsp:cNvSpPr/>
      </dsp:nvSpPr>
      <dsp:spPr>
        <a:xfrm>
          <a:off x="0" y="3016952"/>
          <a:ext cx="8272463" cy="660035"/>
        </a:xfrm>
        <a:prstGeom prst="rect">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a:t>Follow-up consultation visit, abbreviated review, or full accreditation review may be required in special circumstances</a:t>
          </a:r>
          <a:endParaRPr lang="en-US" sz="2000" kern="1200"/>
        </a:p>
      </dsp:txBody>
      <dsp:txXfrm>
        <a:off x="0" y="3016952"/>
        <a:ext cx="8272463" cy="660035"/>
      </dsp:txXfrm>
    </dsp:sp>
    <dsp:sp modelId="{A837393A-E031-4D52-A710-24C2E8F0E337}">
      <dsp:nvSpPr>
        <dsp:cNvPr id="0" name=""/>
        <dsp:cNvSpPr/>
      </dsp:nvSpPr>
      <dsp:spPr>
        <a:xfrm rot="10800000">
          <a:off x="0" y="2011718"/>
          <a:ext cx="8272463" cy="1015134"/>
        </a:xfrm>
        <a:prstGeom prst="upArrowCallout">
          <a:avLst/>
        </a:prstGeom>
        <a:solidFill>
          <a:schemeClr val="accent1">
            <a:shade val="80000"/>
            <a:hueOff val="-19350"/>
            <a:satOff val="-7859"/>
            <a:lumOff val="105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Based on its review, the Council may request </a:t>
          </a:r>
          <a:br>
            <a:rPr lang="en-US" sz="2000" b="0" kern="1200" dirty="0"/>
          </a:br>
          <a:r>
            <a:rPr lang="en-US" sz="2000" b="0" kern="1200" dirty="0"/>
            <a:t>an interim report, additional information, or sub change</a:t>
          </a:r>
          <a:endParaRPr lang="en-US" sz="2000" kern="1200" dirty="0"/>
        </a:p>
      </dsp:txBody>
      <dsp:txXfrm rot="10800000">
        <a:off x="0" y="2011718"/>
        <a:ext cx="8272463" cy="659604"/>
      </dsp:txXfrm>
    </dsp:sp>
    <dsp:sp modelId="{8D405678-90ED-4F12-B5DF-7326B13055A9}">
      <dsp:nvSpPr>
        <dsp:cNvPr id="0" name=""/>
        <dsp:cNvSpPr/>
      </dsp:nvSpPr>
      <dsp:spPr>
        <a:xfrm rot="10800000">
          <a:off x="0" y="1006484"/>
          <a:ext cx="8272463" cy="1015134"/>
        </a:xfrm>
        <a:prstGeom prst="upArrowCallout">
          <a:avLst/>
        </a:prstGeom>
        <a:solidFill>
          <a:schemeClr val="accent1">
            <a:shade val="80000"/>
            <a:hueOff val="-38699"/>
            <a:satOff val="-15717"/>
            <a:lumOff val="2112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You will receive a letter confirming receipt of annual report </a:t>
          </a:r>
          <a:br>
            <a:rPr lang="en-US" sz="2000" b="0" kern="1200" dirty="0"/>
          </a:br>
          <a:r>
            <a:rPr lang="en-US" sz="2000" b="0" kern="1200" dirty="0"/>
            <a:t>and identifying any potential concerns</a:t>
          </a:r>
          <a:endParaRPr lang="en-US" sz="2000" kern="1200" dirty="0"/>
        </a:p>
      </dsp:txBody>
      <dsp:txXfrm rot="10800000">
        <a:off x="0" y="1006484"/>
        <a:ext cx="8272463" cy="659604"/>
      </dsp:txXfrm>
    </dsp:sp>
    <dsp:sp modelId="{6D6B1DEF-D477-4979-B1DA-5DF680FDF47A}">
      <dsp:nvSpPr>
        <dsp:cNvPr id="0" name=""/>
        <dsp:cNvSpPr/>
      </dsp:nvSpPr>
      <dsp:spPr>
        <a:xfrm rot="10800000">
          <a:off x="0" y="1250"/>
          <a:ext cx="8272463" cy="1015134"/>
        </a:xfrm>
        <a:prstGeom prst="upArrowCallout">
          <a:avLst/>
        </a:prstGeom>
        <a:solidFill>
          <a:schemeClr val="accent1">
            <a:shade val="80000"/>
            <a:hueOff val="-58049"/>
            <a:satOff val="-23576"/>
            <a:lumOff val="316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Council will review annual reports</a:t>
          </a:r>
          <a:endParaRPr lang="en-US" sz="2000" kern="1200" dirty="0"/>
        </a:p>
      </dsp:txBody>
      <dsp:txXfrm rot="10800000">
        <a:off x="0" y="1250"/>
        <a:ext cx="8272463" cy="6596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EE257B6F-1258-4A71-8995-02D3ADF7461C}" type="datetimeFigureOut">
              <a:rPr lang="en-US" smtClean="0"/>
              <a:t>10/4/2023</a:t>
            </a:fld>
            <a:endParaRPr lang="en-US"/>
          </a:p>
        </p:txBody>
      </p:sp>
      <p:sp>
        <p:nvSpPr>
          <p:cNvPr id="4" name="Slide Image Placeholder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1FE2C82-B256-4A2D-8B7B-5FC77B42DD21}" type="slidenum">
              <a:rPr lang="en-US" smtClean="0"/>
              <a:t>‹#›</a:t>
            </a:fld>
            <a:endParaRPr lang="en-US"/>
          </a:p>
        </p:txBody>
      </p:sp>
    </p:spTree>
    <p:extLst>
      <p:ext uri="{BB962C8B-B14F-4D97-AF65-F5344CB8AC3E}">
        <p14:creationId xmlns:p14="http://schemas.microsoft.com/office/powerpoint/2010/main" val="37337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a:t>
            </a:fld>
            <a:endParaRPr lang="en-US"/>
          </a:p>
        </p:txBody>
      </p:sp>
    </p:spTree>
    <p:extLst>
      <p:ext uri="{BB962C8B-B14F-4D97-AF65-F5344CB8AC3E}">
        <p14:creationId xmlns:p14="http://schemas.microsoft.com/office/powerpoint/2010/main" val="307198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10</a:t>
            </a:fld>
            <a:endParaRPr lang="en-US"/>
          </a:p>
        </p:txBody>
      </p:sp>
      <p:sp>
        <p:nvSpPr>
          <p:cNvPr id="6" name="Notes Placeholder 5">
            <a:extLst>
              <a:ext uri="{FF2B5EF4-FFF2-40B4-BE49-F238E27FC236}">
                <a16:creationId xmlns:a16="http://schemas.microsoft.com/office/drawing/2014/main" id="{13C98845-2A1F-279C-934F-226AAD5FD9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4504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11</a:t>
            </a:fld>
            <a:endParaRPr lang="en-US"/>
          </a:p>
        </p:txBody>
      </p:sp>
      <p:sp>
        <p:nvSpPr>
          <p:cNvPr id="6" name="Notes Placeholder 5">
            <a:extLst>
              <a:ext uri="{FF2B5EF4-FFF2-40B4-BE49-F238E27FC236}">
                <a16:creationId xmlns:a16="http://schemas.microsoft.com/office/drawing/2014/main" id="{9C6B9B58-56D3-659F-A90A-3BCB236F4F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56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12</a:t>
            </a:fld>
            <a:endParaRPr lang="en-US"/>
          </a:p>
        </p:txBody>
      </p:sp>
      <p:sp>
        <p:nvSpPr>
          <p:cNvPr id="6" name="Notes Placeholder 5">
            <a:extLst>
              <a:ext uri="{FF2B5EF4-FFF2-40B4-BE49-F238E27FC236}">
                <a16:creationId xmlns:a16="http://schemas.microsoft.com/office/drawing/2014/main" id="{0C38799D-6879-41DC-2D75-C1D441E6FF9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6711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13</a:t>
            </a:fld>
            <a:endParaRPr lang="en-US"/>
          </a:p>
        </p:txBody>
      </p:sp>
      <p:sp>
        <p:nvSpPr>
          <p:cNvPr id="6" name="Notes Placeholder 5">
            <a:extLst>
              <a:ext uri="{FF2B5EF4-FFF2-40B4-BE49-F238E27FC236}">
                <a16:creationId xmlns:a16="http://schemas.microsoft.com/office/drawing/2014/main" id="{0CE4D563-27A3-E333-C878-DDEEF585C2B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1865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14</a:t>
            </a:fld>
            <a:endParaRPr lang="en-US"/>
          </a:p>
        </p:txBody>
      </p:sp>
      <p:sp>
        <p:nvSpPr>
          <p:cNvPr id="6" name="Notes Placeholder 5">
            <a:extLst>
              <a:ext uri="{FF2B5EF4-FFF2-40B4-BE49-F238E27FC236}">
                <a16:creationId xmlns:a16="http://schemas.microsoft.com/office/drawing/2014/main" id="{3E016091-E72E-8932-84EF-8E2C70A5E5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585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15</a:t>
            </a:fld>
            <a:endParaRPr lang="en-US"/>
          </a:p>
        </p:txBody>
      </p:sp>
      <p:sp>
        <p:nvSpPr>
          <p:cNvPr id="6" name="Notes Placeholder 5">
            <a:extLst>
              <a:ext uri="{FF2B5EF4-FFF2-40B4-BE49-F238E27FC236}">
                <a16:creationId xmlns:a16="http://schemas.microsoft.com/office/drawing/2014/main" id="{CD9AF5F1-22B0-15BA-326A-E42055EFF0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598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16</a:t>
            </a:fld>
            <a:endParaRPr lang="en-US"/>
          </a:p>
        </p:txBody>
      </p:sp>
      <p:sp>
        <p:nvSpPr>
          <p:cNvPr id="6" name="Notes Placeholder 5">
            <a:extLst>
              <a:ext uri="{FF2B5EF4-FFF2-40B4-BE49-F238E27FC236}">
                <a16:creationId xmlns:a16="http://schemas.microsoft.com/office/drawing/2014/main" id="{F7A7A42C-D05B-5C8E-A2DE-37509FACF69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875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17</a:t>
            </a:fld>
            <a:endParaRPr lang="en-US"/>
          </a:p>
        </p:txBody>
      </p:sp>
      <p:sp>
        <p:nvSpPr>
          <p:cNvPr id="6" name="Notes Placeholder 5">
            <a:extLst>
              <a:ext uri="{FF2B5EF4-FFF2-40B4-BE49-F238E27FC236}">
                <a16:creationId xmlns:a16="http://schemas.microsoft.com/office/drawing/2014/main" id="{A7FB10E7-A822-65A4-4632-26BFC516B6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07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18</a:t>
            </a:fld>
            <a:endParaRPr lang="en-US"/>
          </a:p>
        </p:txBody>
      </p:sp>
      <p:sp>
        <p:nvSpPr>
          <p:cNvPr id="6" name="Notes Placeholder 5">
            <a:extLst>
              <a:ext uri="{FF2B5EF4-FFF2-40B4-BE49-F238E27FC236}">
                <a16:creationId xmlns:a16="http://schemas.microsoft.com/office/drawing/2014/main" id="{67665ACC-8293-D038-5FEC-8511FF233E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537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19</a:t>
            </a:fld>
            <a:endParaRPr lang="en-US"/>
          </a:p>
        </p:txBody>
      </p:sp>
      <p:sp>
        <p:nvSpPr>
          <p:cNvPr id="6" name="Notes Placeholder 5">
            <a:extLst>
              <a:ext uri="{FF2B5EF4-FFF2-40B4-BE49-F238E27FC236}">
                <a16:creationId xmlns:a16="http://schemas.microsoft.com/office/drawing/2014/main" id="{7E0790A1-A35F-4F11-09AC-5483CA03A51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515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a:t>
            </a:fld>
            <a:endParaRPr lang="en-US"/>
          </a:p>
        </p:txBody>
      </p:sp>
      <p:sp>
        <p:nvSpPr>
          <p:cNvPr id="6" name="Notes Placeholder 5">
            <a:extLst>
              <a:ext uri="{FF2B5EF4-FFF2-40B4-BE49-F238E27FC236}">
                <a16:creationId xmlns:a16="http://schemas.microsoft.com/office/drawing/2014/main" id="{C6965E9F-6D14-C1A1-57A1-8E556C3074D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058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20</a:t>
            </a:fld>
            <a:endParaRPr lang="en-US"/>
          </a:p>
        </p:txBody>
      </p:sp>
      <p:sp>
        <p:nvSpPr>
          <p:cNvPr id="6" name="Notes Placeholder 5">
            <a:extLst>
              <a:ext uri="{FF2B5EF4-FFF2-40B4-BE49-F238E27FC236}">
                <a16:creationId xmlns:a16="http://schemas.microsoft.com/office/drawing/2014/main" id="{F3144FA1-165D-665D-02AA-861F425FD1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52302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21</a:t>
            </a:fld>
            <a:endParaRPr lang="en-US"/>
          </a:p>
        </p:txBody>
      </p:sp>
      <p:sp>
        <p:nvSpPr>
          <p:cNvPr id="6" name="Notes Placeholder 5">
            <a:extLst>
              <a:ext uri="{FF2B5EF4-FFF2-40B4-BE49-F238E27FC236}">
                <a16:creationId xmlns:a16="http://schemas.microsoft.com/office/drawing/2014/main" id="{2315DFE9-6C63-6EF9-DC83-A3212CA04DB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39359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22</a:t>
            </a:fld>
            <a:endParaRPr lang="en-US"/>
          </a:p>
        </p:txBody>
      </p:sp>
      <p:sp>
        <p:nvSpPr>
          <p:cNvPr id="6" name="Notes Placeholder 5">
            <a:extLst>
              <a:ext uri="{FF2B5EF4-FFF2-40B4-BE49-F238E27FC236}">
                <a16:creationId xmlns:a16="http://schemas.microsoft.com/office/drawing/2014/main" id="{6BF2E02F-2C9C-CA90-BF64-2F8B4AC00A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58902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23</a:t>
            </a:fld>
            <a:endParaRPr lang="en-US"/>
          </a:p>
        </p:txBody>
      </p:sp>
      <p:sp>
        <p:nvSpPr>
          <p:cNvPr id="6" name="Notes Placeholder 5">
            <a:extLst>
              <a:ext uri="{FF2B5EF4-FFF2-40B4-BE49-F238E27FC236}">
                <a16:creationId xmlns:a16="http://schemas.microsoft.com/office/drawing/2014/main" id="{0F9946D0-35A7-5002-7193-D39DFF493B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437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24</a:t>
            </a:fld>
            <a:endParaRPr lang="en-US"/>
          </a:p>
        </p:txBody>
      </p:sp>
      <p:sp>
        <p:nvSpPr>
          <p:cNvPr id="6" name="Notes Placeholder 5">
            <a:extLst>
              <a:ext uri="{FF2B5EF4-FFF2-40B4-BE49-F238E27FC236}">
                <a16:creationId xmlns:a16="http://schemas.microsoft.com/office/drawing/2014/main" id="{92DC98C3-E2CA-C836-7A66-2E26601D75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29109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25</a:t>
            </a:fld>
            <a:endParaRPr lang="en-US"/>
          </a:p>
        </p:txBody>
      </p:sp>
      <p:sp>
        <p:nvSpPr>
          <p:cNvPr id="6" name="Notes Placeholder 5">
            <a:extLst>
              <a:ext uri="{FF2B5EF4-FFF2-40B4-BE49-F238E27FC236}">
                <a16:creationId xmlns:a16="http://schemas.microsoft.com/office/drawing/2014/main" id="{3856E036-5807-F71B-7C7A-C51362C8AE0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508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26</a:t>
            </a:fld>
            <a:endParaRPr lang="en-US"/>
          </a:p>
        </p:txBody>
      </p:sp>
      <p:sp>
        <p:nvSpPr>
          <p:cNvPr id="6" name="Notes Placeholder 5">
            <a:extLst>
              <a:ext uri="{FF2B5EF4-FFF2-40B4-BE49-F238E27FC236}">
                <a16:creationId xmlns:a16="http://schemas.microsoft.com/office/drawing/2014/main" id="{6E635F80-9B21-820D-C804-574646E6EE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268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27</a:t>
            </a:fld>
            <a:endParaRPr lang="en-US"/>
          </a:p>
        </p:txBody>
      </p:sp>
      <p:sp>
        <p:nvSpPr>
          <p:cNvPr id="6" name="Notes Placeholder 5">
            <a:extLst>
              <a:ext uri="{FF2B5EF4-FFF2-40B4-BE49-F238E27FC236}">
                <a16:creationId xmlns:a16="http://schemas.microsoft.com/office/drawing/2014/main" id="{32A7FCB5-5FE3-B81A-611A-49FFEBE702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2835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28</a:t>
            </a:fld>
            <a:endParaRPr lang="en-US"/>
          </a:p>
        </p:txBody>
      </p:sp>
      <p:sp>
        <p:nvSpPr>
          <p:cNvPr id="6" name="Notes Placeholder 5">
            <a:extLst>
              <a:ext uri="{FF2B5EF4-FFF2-40B4-BE49-F238E27FC236}">
                <a16:creationId xmlns:a16="http://schemas.microsoft.com/office/drawing/2014/main" id="{81584397-A6BD-1D02-33C7-4033287B2B1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2214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29</a:t>
            </a:fld>
            <a:endParaRPr lang="en-US"/>
          </a:p>
        </p:txBody>
      </p:sp>
      <p:sp>
        <p:nvSpPr>
          <p:cNvPr id="6" name="Notes Placeholder 5">
            <a:extLst>
              <a:ext uri="{FF2B5EF4-FFF2-40B4-BE49-F238E27FC236}">
                <a16:creationId xmlns:a16="http://schemas.microsoft.com/office/drawing/2014/main" id="{24E803AD-1993-D857-4E6E-1DD0916787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144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a:t>
            </a:fld>
            <a:endParaRPr lang="en-US"/>
          </a:p>
        </p:txBody>
      </p:sp>
      <p:sp>
        <p:nvSpPr>
          <p:cNvPr id="6" name="Notes Placeholder 5">
            <a:extLst>
              <a:ext uri="{FF2B5EF4-FFF2-40B4-BE49-F238E27FC236}">
                <a16:creationId xmlns:a16="http://schemas.microsoft.com/office/drawing/2014/main" id="{B4B154C8-C3BD-A26C-3BE8-2BEE3BD450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235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30</a:t>
            </a:fld>
            <a:endParaRPr lang="en-US"/>
          </a:p>
        </p:txBody>
      </p:sp>
      <p:sp>
        <p:nvSpPr>
          <p:cNvPr id="6" name="Notes Placeholder 5">
            <a:extLst>
              <a:ext uri="{FF2B5EF4-FFF2-40B4-BE49-F238E27FC236}">
                <a16:creationId xmlns:a16="http://schemas.microsoft.com/office/drawing/2014/main" id="{A34E806A-6E6F-645C-9C1A-ADC6E0CB32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77154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31</a:t>
            </a:fld>
            <a:endParaRPr lang="en-US"/>
          </a:p>
        </p:txBody>
      </p:sp>
      <p:sp>
        <p:nvSpPr>
          <p:cNvPr id="6" name="Notes Placeholder 5">
            <a:extLst>
              <a:ext uri="{FF2B5EF4-FFF2-40B4-BE49-F238E27FC236}">
                <a16:creationId xmlns:a16="http://schemas.microsoft.com/office/drawing/2014/main" id="{D43A2519-7BC8-3C24-F7D5-F71D31D8F3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69116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32</a:t>
            </a:fld>
            <a:endParaRPr lang="en-US"/>
          </a:p>
        </p:txBody>
      </p:sp>
      <p:sp>
        <p:nvSpPr>
          <p:cNvPr id="6" name="Notes Placeholder 5">
            <a:extLst>
              <a:ext uri="{FF2B5EF4-FFF2-40B4-BE49-F238E27FC236}">
                <a16:creationId xmlns:a16="http://schemas.microsoft.com/office/drawing/2014/main" id="{D1BF271F-A024-6874-7653-D98CCF1F25C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79161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33</a:t>
            </a:fld>
            <a:endParaRPr lang="en-US"/>
          </a:p>
        </p:txBody>
      </p:sp>
      <p:sp>
        <p:nvSpPr>
          <p:cNvPr id="6" name="Notes Placeholder 5">
            <a:extLst>
              <a:ext uri="{FF2B5EF4-FFF2-40B4-BE49-F238E27FC236}">
                <a16:creationId xmlns:a16="http://schemas.microsoft.com/office/drawing/2014/main" id="{3F299DB1-FEC7-1A0B-25D7-3FB3BA74A47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00772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34</a:t>
            </a:fld>
            <a:endParaRPr lang="en-US"/>
          </a:p>
        </p:txBody>
      </p:sp>
      <p:sp>
        <p:nvSpPr>
          <p:cNvPr id="6" name="Notes Placeholder 5">
            <a:extLst>
              <a:ext uri="{FF2B5EF4-FFF2-40B4-BE49-F238E27FC236}">
                <a16:creationId xmlns:a16="http://schemas.microsoft.com/office/drawing/2014/main" id="{97E28593-D679-A0E2-01B2-71697884EE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4999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35</a:t>
            </a:fld>
            <a:endParaRPr lang="en-US"/>
          </a:p>
        </p:txBody>
      </p:sp>
      <p:sp>
        <p:nvSpPr>
          <p:cNvPr id="6" name="Notes Placeholder 5">
            <a:extLst>
              <a:ext uri="{FF2B5EF4-FFF2-40B4-BE49-F238E27FC236}">
                <a16:creationId xmlns:a16="http://schemas.microsoft.com/office/drawing/2014/main" id="{A35B9E57-1AA8-D667-DAAF-B0CC113141A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3631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36</a:t>
            </a:fld>
            <a:endParaRPr lang="en-US"/>
          </a:p>
        </p:txBody>
      </p:sp>
      <p:sp>
        <p:nvSpPr>
          <p:cNvPr id="6" name="Notes Placeholder 5">
            <a:extLst>
              <a:ext uri="{FF2B5EF4-FFF2-40B4-BE49-F238E27FC236}">
                <a16:creationId xmlns:a16="http://schemas.microsoft.com/office/drawing/2014/main" id="{92575735-F953-EDBC-C361-84AF3D6803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251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37</a:t>
            </a:fld>
            <a:endParaRPr lang="en-US"/>
          </a:p>
        </p:txBody>
      </p:sp>
      <p:sp>
        <p:nvSpPr>
          <p:cNvPr id="6" name="Notes Placeholder 5">
            <a:extLst>
              <a:ext uri="{FF2B5EF4-FFF2-40B4-BE49-F238E27FC236}">
                <a16:creationId xmlns:a16="http://schemas.microsoft.com/office/drawing/2014/main" id="{410669F4-DDCC-A4C2-1722-F8F8C45FCB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8373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38</a:t>
            </a:fld>
            <a:endParaRPr lang="en-US"/>
          </a:p>
        </p:txBody>
      </p:sp>
      <p:sp>
        <p:nvSpPr>
          <p:cNvPr id="6" name="Notes Placeholder 5">
            <a:extLst>
              <a:ext uri="{FF2B5EF4-FFF2-40B4-BE49-F238E27FC236}">
                <a16:creationId xmlns:a16="http://schemas.microsoft.com/office/drawing/2014/main" id="{2F22835B-2982-6B4B-7798-CF4C474681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4410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39</a:t>
            </a:fld>
            <a:endParaRPr lang="en-US"/>
          </a:p>
        </p:txBody>
      </p:sp>
      <p:sp>
        <p:nvSpPr>
          <p:cNvPr id="6" name="Notes Placeholder 5">
            <a:extLst>
              <a:ext uri="{FF2B5EF4-FFF2-40B4-BE49-F238E27FC236}">
                <a16:creationId xmlns:a16="http://schemas.microsoft.com/office/drawing/2014/main" id="{AC31F2BF-0FFE-FDFE-148F-8100C5961E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39343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1753" indent="-296828" eaLnBrk="0" hangingPunct="0">
              <a:defRPr>
                <a:solidFill>
                  <a:schemeClr val="tx1"/>
                </a:solidFill>
                <a:latin typeface="Arial" panose="020B0604020202020204" pitchFamily="34" charset="0"/>
                <a:cs typeface="Arial" panose="020B0604020202020204" pitchFamily="34" charset="0"/>
              </a:defRPr>
            </a:lvl2pPr>
            <a:lvl3pPr marL="1187312" indent="-237463" eaLnBrk="0" hangingPunct="0">
              <a:defRPr>
                <a:solidFill>
                  <a:schemeClr val="tx1"/>
                </a:solidFill>
                <a:latin typeface="Arial" panose="020B0604020202020204" pitchFamily="34" charset="0"/>
                <a:cs typeface="Arial" panose="020B0604020202020204" pitchFamily="34" charset="0"/>
              </a:defRPr>
            </a:lvl3pPr>
            <a:lvl4pPr marL="1662236" indent="-237463" eaLnBrk="0" hangingPunct="0">
              <a:defRPr>
                <a:solidFill>
                  <a:schemeClr val="tx1"/>
                </a:solidFill>
                <a:latin typeface="Arial" panose="020B0604020202020204" pitchFamily="34" charset="0"/>
                <a:cs typeface="Arial" panose="020B0604020202020204" pitchFamily="34" charset="0"/>
              </a:defRPr>
            </a:lvl4pPr>
            <a:lvl5pPr marL="2137160" indent="-237463" eaLnBrk="0" hangingPunct="0">
              <a:defRPr>
                <a:solidFill>
                  <a:schemeClr val="tx1"/>
                </a:solidFill>
                <a:latin typeface="Arial" panose="020B0604020202020204" pitchFamily="34" charset="0"/>
                <a:cs typeface="Arial" panose="020B0604020202020204" pitchFamily="34" charset="0"/>
              </a:defRPr>
            </a:lvl5pPr>
            <a:lvl6pPr marL="2612085" indent="-237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009" indent="-237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1934" indent="-237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6859" indent="-237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1DFE5-D5A4-48D0-99F1-E5C35B062ADB}" type="slidenum">
              <a:rPr lang="en-US" altLang="en-US"/>
              <a:pPr eaLnBrk="1" hangingPunct="1"/>
              <a:t>4</a:t>
            </a:fld>
            <a:endParaRPr lang="en-US" altLang="en-US"/>
          </a:p>
        </p:txBody>
      </p:sp>
      <p:sp>
        <p:nvSpPr>
          <p:cNvPr id="2" name="Notes Placeholder 1">
            <a:extLst>
              <a:ext uri="{FF2B5EF4-FFF2-40B4-BE49-F238E27FC236}">
                <a16:creationId xmlns:a16="http://schemas.microsoft.com/office/drawing/2014/main" id="{50C790B7-083C-9EC6-CD42-07A82C14A8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51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40</a:t>
            </a:fld>
            <a:endParaRPr lang="en-US"/>
          </a:p>
        </p:txBody>
      </p:sp>
      <p:sp>
        <p:nvSpPr>
          <p:cNvPr id="6" name="Notes Placeholder 5">
            <a:extLst>
              <a:ext uri="{FF2B5EF4-FFF2-40B4-BE49-F238E27FC236}">
                <a16:creationId xmlns:a16="http://schemas.microsoft.com/office/drawing/2014/main" id="{BE8E7CEC-2F42-1B6D-08E4-8DD4830FBA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0934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41</a:t>
            </a:fld>
            <a:endParaRPr lang="en-US"/>
          </a:p>
        </p:txBody>
      </p:sp>
    </p:spTree>
    <p:extLst>
      <p:ext uri="{BB962C8B-B14F-4D97-AF65-F5344CB8AC3E}">
        <p14:creationId xmlns:p14="http://schemas.microsoft.com/office/powerpoint/2010/main" val="747662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42</a:t>
            </a:fld>
            <a:endParaRPr lang="en-US"/>
          </a:p>
        </p:txBody>
      </p:sp>
    </p:spTree>
    <p:extLst>
      <p:ext uri="{BB962C8B-B14F-4D97-AF65-F5344CB8AC3E}">
        <p14:creationId xmlns:p14="http://schemas.microsoft.com/office/powerpoint/2010/main" val="3102321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FE2C82-B256-4A2D-8B7B-5FC77B42DD21}" type="slidenum">
              <a:rPr lang="en-US" smtClean="0"/>
              <a:t>43</a:t>
            </a:fld>
            <a:endParaRPr lang="en-US"/>
          </a:p>
        </p:txBody>
      </p:sp>
    </p:spTree>
    <p:extLst>
      <p:ext uri="{BB962C8B-B14F-4D97-AF65-F5344CB8AC3E}">
        <p14:creationId xmlns:p14="http://schemas.microsoft.com/office/powerpoint/2010/main" val="173167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5</a:t>
            </a:fld>
            <a:endParaRPr lang="en-US"/>
          </a:p>
        </p:txBody>
      </p:sp>
      <p:sp>
        <p:nvSpPr>
          <p:cNvPr id="6" name="Notes Placeholder 5">
            <a:extLst>
              <a:ext uri="{FF2B5EF4-FFF2-40B4-BE49-F238E27FC236}">
                <a16:creationId xmlns:a16="http://schemas.microsoft.com/office/drawing/2014/main" id="{1E0E63A6-93A3-318D-2CC0-C4B0E7605E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51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6</a:t>
            </a:fld>
            <a:endParaRPr lang="en-US"/>
          </a:p>
        </p:txBody>
      </p:sp>
      <p:sp>
        <p:nvSpPr>
          <p:cNvPr id="6" name="Notes Placeholder 5">
            <a:extLst>
              <a:ext uri="{FF2B5EF4-FFF2-40B4-BE49-F238E27FC236}">
                <a16:creationId xmlns:a16="http://schemas.microsoft.com/office/drawing/2014/main" id="{16B189F0-23B5-71B4-4EEF-712B992FC48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5133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7</a:t>
            </a:fld>
            <a:endParaRPr lang="en-US"/>
          </a:p>
        </p:txBody>
      </p:sp>
      <p:sp>
        <p:nvSpPr>
          <p:cNvPr id="6" name="Notes Placeholder 5">
            <a:extLst>
              <a:ext uri="{FF2B5EF4-FFF2-40B4-BE49-F238E27FC236}">
                <a16:creationId xmlns:a16="http://schemas.microsoft.com/office/drawing/2014/main" id="{B8606B11-F37F-FF4C-A133-02487FFB297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7950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8</a:t>
            </a:fld>
            <a:endParaRPr lang="en-US"/>
          </a:p>
        </p:txBody>
      </p:sp>
      <p:sp>
        <p:nvSpPr>
          <p:cNvPr id="6" name="Notes Placeholder 5">
            <a:extLst>
              <a:ext uri="{FF2B5EF4-FFF2-40B4-BE49-F238E27FC236}">
                <a16:creationId xmlns:a16="http://schemas.microsoft.com/office/drawing/2014/main" id="{A92ACF0D-205A-FF73-628C-983A01C473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096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9</a:t>
            </a:fld>
            <a:endParaRPr lang="en-US"/>
          </a:p>
        </p:txBody>
      </p:sp>
      <p:sp>
        <p:nvSpPr>
          <p:cNvPr id="6" name="Notes Placeholder 5">
            <a:extLst>
              <a:ext uri="{FF2B5EF4-FFF2-40B4-BE49-F238E27FC236}">
                <a16:creationId xmlns:a16="http://schemas.microsoft.com/office/drawing/2014/main" id="{A752110C-0ED1-2E6A-B6CE-38C7CB576A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38389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61170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476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33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673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3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5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6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279596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ceph.org/constituents/schools/faqs/general/annual-reports/" TargetMode="External"/><Relationship Id="rId7" Type="http://schemas.openxmlformats.org/officeDocument/2006/relationships/hyperlink" Target="mailto:submissions@ceph.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eph.org/constituents/schools/faqs/pres/" TargetMode="External"/><Relationship Id="rId5" Type="http://schemas.openxmlformats.org/officeDocument/2006/relationships/hyperlink" Target="https://ceph.org/constituents/schools/faqs/general/post-grad-outcomes/" TargetMode="External"/><Relationship Id="rId4" Type="http://schemas.openxmlformats.org/officeDocument/2006/relationships/hyperlink" Target="https://ceph.org/constituents/schools/faqs/general/graduation-rat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bmissions@ceph.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92" y="3429000"/>
            <a:ext cx="8240108" cy="1504844"/>
          </a:xfrm>
        </p:spPr>
        <p:txBody>
          <a:bodyPr>
            <a:normAutofit fontScale="90000"/>
          </a:bodyPr>
          <a:lstStyle/>
          <a:p>
            <a:pPr algn="ctr"/>
            <a:r>
              <a:rPr lang="en-US" sz="3600" dirty="0"/>
              <a:t>Annual Reporting Webinar</a:t>
            </a:r>
            <a:br>
              <a:rPr lang="en-US" dirty="0"/>
            </a:br>
            <a:r>
              <a:rPr lang="en-US" dirty="0"/>
              <a:t>for Schools &amp; Programs of Public Health</a:t>
            </a:r>
          </a:p>
        </p:txBody>
      </p:sp>
      <p:sp>
        <p:nvSpPr>
          <p:cNvPr id="4" name="Subtitle 2">
            <a:extLst>
              <a:ext uri="{FF2B5EF4-FFF2-40B4-BE49-F238E27FC236}">
                <a16:creationId xmlns:a16="http://schemas.microsoft.com/office/drawing/2014/main" id="{30A0294F-9D7F-4FA5-B480-C4DF01D433D0}"/>
              </a:ext>
            </a:extLst>
          </p:cNvPr>
          <p:cNvSpPr txBox="1">
            <a:spLocks/>
          </p:cNvSpPr>
          <p:nvPr/>
        </p:nvSpPr>
        <p:spPr>
          <a:xfrm>
            <a:off x="448092" y="5371661"/>
            <a:ext cx="8240108"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bg1"/>
                </a:solidFill>
                <a:effectLst/>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600" b="0" kern="1200" cap="none" spc="0">
                <a:ln>
                  <a:noFill/>
                </a:ln>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dirty="0"/>
              <a:t>October 3, 2023</a:t>
            </a:r>
          </a:p>
        </p:txBody>
      </p:sp>
    </p:spTree>
    <p:extLst>
      <p:ext uri="{BB962C8B-B14F-4D97-AF65-F5344CB8AC3E}">
        <p14:creationId xmlns:p14="http://schemas.microsoft.com/office/powerpoint/2010/main" val="54259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60875-BC22-4EAF-A536-00B47E518319}"/>
              </a:ext>
            </a:extLst>
          </p:cNvPr>
          <p:cNvSpPr>
            <a:spLocks noGrp="1"/>
          </p:cNvSpPr>
          <p:nvPr>
            <p:ph type="title"/>
          </p:nvPr>
        </p:nvSpPr>
        <p:spPr/>
        <p:txBody>
          <a:bodyPr/>
          <a:lstStyle/>
          <a:p>
            <a:r>
              <a:rPr lang="en-US" dirty="0"/>
              <a:t>Annual Reporting home page</a:t>
            </a:r>
          </a:p>
        </p:txBody>
      </p:sp>
      <p:pic>
        <p:nvPicPr>
          <p:cNvPr id="11" name="Picture 10">
            <a:extLst>
              <a:ext uri="{FF2B5EF4-FFF2-40B4-BE49-F238E27FC236}">
                <a16:creationId xmlns:a16="http://schemas.microsoft.com/office/drawing/2014/main" id="{B3293041-4A4E-997E-7ADE-CC680B427BC9}"/>
              </a:ext>
            </a:extLst>
          </p:cNvPr>
          <p:cNvPicPr>
            <a:picLocks noChangeAspect="1"/>
          </p:cNvPicPr>
          <p:nvPr/>
        </p:nvPicPr>
        <p:blipFill rotWithShape="1">
          <a:blip r:embed="rId3"/>
          <a:srcRect l="15714" t="35025" r="16624" b="10596"/>
          <a:stretch/>
        </p:blipFill>
        <p:spPr>
          <a:xfrm>
            <a:off x="323337" y="2291937"/>
            <a:ext cx="8702101" cy="4108863"/>
          </a:xfrm>
          <a:prstGeom prst="rect">
            <a:avLst/>
          </a:prstGeom>
        </p:spPr>
      </p:pic>
    </p:spTree>
    <p:extLst>
      <p:ext uri="{BB962C8B-B14F-4D97-AF65-F5344CB8AC3E}">
        <p14:creationId xmlns:p14="http://schemas.microsoft.com/office/powerpoint/2010/main" val="17454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719367" y="1113764"/>
            <a:ext cx="2452312" cy="4624327"/>
          </a:xfrm>
        </p:spPr>
        <p:txBody>
          <a:bodyPr anchor="ctr">
            <a:normAutofit/>
          </a:bodyPr>
          <a:lstStyle/>
          <a:p>
            <a:pPr eaLnBrk="1" hangingPunct="1"/>
            <a:r>
              <a:rPr lang="en-US" altLang="en-US" dirty="0">
                <a:solidFill>
                  <a:srgbClr val="FFFFFF"/>
                </a:solidFill>
              </a:rPr>
              <a:t>General Information</a:t>
            </a:r>
          </a:p>
        </p:txBody>
      </p:sp>
      <p:sp>
        <p:nvSpPr>
          <p:cNvPr id="12291" name="Content Placeholder 2"/>
          <p:cNvSpPr>
            <a:spLocks noGrp="1"/>
          </p:cNvSpPr>
          <p:nvPr>
            <p:ph sz="quarter" idx="1"/>
          </p:nvPr>
        </p:nvSpPr>
        <p:spPr>
          <a:xfrm>
            <a:off x="3866928" y="1113764"/>
            <a:ext cx="4581135" cy="4624327"/>
          </a:xfrm>
        </p:spPr>
        <p:txBody>
          <a:bodyPr anchor="ctr">
            <a:normAutofit/>
          </a:bodyPr>
          <a:lstStyle/>
          <a:p>
            <a:pPr>
              <a:lnSpc>
                <a:spcPct val="90000"/>
              </a:lnSpc>
              <a:defRPr/>
            </a:pPr>
            <a:r>
              <a:rPr lang="en-US" sz="2400" dirty="0">
                <a:latin typeface="+mj-lt"/>
              </a:rPr>
              <a:t>Change in relationship of program/school to parent institution?</a:t>
            </a:r>
          </a:p>
          <a:p>
            <a:pPr>
              <a:lnSpc>
                <a:spcPct val="90000"/>
              </a:lnSpc>
              <a:defRPr/>
            </a:pPr>
            <a:r>
              <a:rPr lang="en-US" sz="2400" dirty="0">
                <a:latin typeface="+mj-lt"/>
              </a:rPr>
              <a:t>New degrees or concentrations? </a:t>
            </a:r>
          </a:p>
          <a:p>
            <a:pPr>
              <a:lnSpc>
                <a:spcPct val="90000"/>
              </a:lnSpc>
              <a:defRPr/>
            </a:pPr>
            <a:r>
              <a:rPr lang="en-US" sz="2400" dirty="0">
                <a:latin typeface="+mj-lt"/>
              </a:rPr>
              <a:t>Discontinued degrees or concentrations? </a:t>
            </a:r>
          </a:p>
          <a:p>
            <a:pPr>
              <a:lnSpc>
                <a:spcPct val="90000"/>
              </a:lnSpc>
              <a:defRPr/>
            </a:pPr>
            <a:r>
              <a:rPr lang="en-US" sz="2400" dirty="0">
                <a:latin typeface="+mj-lt"/>
              </a:rPr>
              <a:t>Significant curricular changes?</a:t>
            </a:r>
          </a:p>
          <a:p>
            <a:pPr>
              <a:lnSpc>
                <a:spcPct val="90000"/>
              </a:lnSpc>
              <a:defRPr/>
            </a:pPr>
            <a:endParaRPr lang="en-US" sz="1500" dirty="0">
              <a:latin typeface="+mj-lt"/>
            </a:endParaRPr>
          </a:p>
          <a:p>
            <a:pPr marL="0" indent="0" eaLnBrk="1" hangingPunct="1">
              <a:lnSpc>
                <a:spcPct val="90000"/>
              </a:lnSpc>
              <a:buNone/>
              <a:defRPr/>
            </a:pPr>
            <a:endParaRPr lang="en-US" sz="1500" dirty="0">
              <a:latin typeface="+mj-lt"/>
            </a:endParaRPr>
          </a:p>
        </p:txBody>
      </p:sp>
    </p:spTree>
    <p:extLst>
      <p:ext uri="{BB962C8B-B14F-4D97-AF65-F5344CB8AC3E}">
        <p14:creationId xmlns:p14="http://schemas.microsoft.com/office/powerpoint/2010/main" val="145976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9C4-1F34-43DC-9CC6-1ECBF3C22722}"/>
              </a:ext>
            </a:extLst>
          </p:cNvPr>
          <p:cNvSpPr>
            <a:spLocks noGrp="1"/>
          </p:cNvSpPr>
          <p:nvPr>
            <p:ph type="title"/>
          </p:nvPr>
        </p:nvSpPr>
        <p:spPr>
          <a:xfrm>
            <a:off x="435894" y="702156"/>
            <a:ext cx="8272212" cy="1013800"/>
          </a:xfrm>
        </p:spPr>
        <p:txBody>
          <a:bodyPr>
            <a:normAutofit/>
          </a:bodyPr>
          <a:lstStyle/>
          <a:p>
            <a:r>
              <a:rPr lang="en-US">
                <a:solidFill>
                  <a:srgbClr val="FFFEFF"/>
                </a:solidFill>
              </a:rPr>
              <a:t>Tips for general information section</a:t>
            </a:r>
          </a:p>
        </p:txBody>
      </p:sp>
      <p:graphicFrame>
        <p:nvGraphicFramePr>
          <p:cNvPr id="5" name="Content Placeholder 2">
            <a:extLst>
              <a:ext uri="{FF2B5EF4-FFF2-40B4-BE49-F238E27FC236}">
                <a16:creationId xmlns:a16="http://schemas.microsoft.com/office/drawing/2014/main" id="{BC1E0954-0AB0-4D3D-9F07-AC0AAFF999E8}"/>
              </a:ext>
            </a:extLst>
          </p:cNvPr>
          <p:cNvGraphicFramePr>
            <a:graphicFrameLocks noGrp="1"/>
          </p:cNvGraphicFramePr>
          <p:nvPr>
            <p:ph idx="1"/>
            <p:extLst>
              <p:ext uri="{D42A27DB-BD31-4B8C-83A1-F6EECF244321}">
                <p14:modId xmlns:p14="http://schemas.microsoft.com/office/powerpoint/2010/main" val="319419105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70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1CEB-1BB7-4532-B279-77F401BA715E}"/>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A039D49E-D626-48AD-827F-4D984FA5EEF7}"/>
              </a:ext>
            </a:extLst>
          </p:cNvPr>
          <p:cNvSpPr>
            <a:spLocks noGrp="1"/>
          </p:cNvSpPr>
          <p:nvPr>
            <p:ph idx="1"/>
          </p:nvPr>
        </p:nvSpPr>
        <p:spPr/>
        <p:txBody>
          <a:bodyPr/>
          <a:lstStyle/>
          <a:p>
            <a:pPr marL="324000" lvl="1" indent="0">
              <a:buNone/>
            </a:pPr>
            <a:r>
              <a:rPr lang="en-US" sz="1900" dirty="0"/>
              <a:t>Added a new MPH concentration in global health with first students enrolling in fall 2022.</a:t>
            </a:r>
          </a:p>
          <a:p>
            <a:pPr marL="324000" lvl="1" indent="0">
              <a:buNone/>
            </a:pPr>
            <a:endParaRPr lang="en-US" sz="1900" dirty="0"/>
          </a:p>
          <a:p>
            <a:pPr marL="324000" lvl="1" indent="0">
              <a:buNone/>
            </a:pPr>
            <a:endParaRPr lang="en-US" sz="1900" dirty="0"/>
          </a:p>
          <a:p>
            <a:pPr marL="324000" lvl="1" indent="0">
              <a:buNone/>
            </a:pPr>
            <a:r>
              <a:rPr lang="en-US" sz="1900" dirty="0"/>
              <a:t>The program has been considering adding a global health concentration for some time now. Given the worldwide need for training in this area and student interest, the program met in May to discuss the curriculum and competencies. The university approved the concentration in July and the program plans to enroll students in the fall. </a:t>
            </a:r>
          </a:p>
          <a:p>
            <a:endParaRPr lang="en-US" dirty="0"/>
          </a:p>
        </p:txBody>
      </p:sp>
      <p:sp>
        <p:nvSpPr>
          <p:cNvPr id="4" name="Multiplication Sign 3">
            <a:extLst>
              <a:ext uri="{FF2B5EF4-FFF2-40B4-BE49-F238E27FC236}">
                <a16:creationId xmlns:a16="http://schemas.microsoft.com/office/drawing/2014/main" id="{C9F5817F-323E-4A42-B4F2-886EDFE39FBA}"/>
              </a:ext>
            </a:extLst>
          </p:cNvPr>
          <p:cNvSpPr/>
          <p:nvPr/>
        </p:nvSpPr>
        <p:spPr>
          <a:xfrm>
            <a:off x="2312936" y="2754547"/>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with solid fill">
            <a:extLst>
              <a:ext uri="{FF2B5EF4-FFF2-40B4-BE49-F238E27FC236}">
                <a16:creationId xmlns:a16="http://schemas.microsoft.com/office/drawing/2014/main" id="{E67EF61B-CC39-43E0-8E24-0D2126A169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0575" y="1892101"/>
            <a:ext cx="1724891" cy="1724891"/>
          </a:xfrm>
          <a:prstGeom prst="rect">
            <a:avLst/>
          </a:prstGeom>
        </p:spPr>
      </p:pic>
    </p:spTree>
    <p:extLst>
      <p:ext uri="{BB962C8B-B14F-4D97-AF65-F5344CB8AC3E}">
        <p14:creationId xmlns:p14="http://schemas.microsoft.com/office/powerpoint/2010/main" val="31590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pPr eaLnBrk="1" hangingPunct="1"/>
            <a:r>
              <a:rPr lang="en-US" altLang="en-US" dirty="0">
                <a:solidFill>
                  <a:srgbClr val="FFFEFF"/>
                </a:solidFill>
              </a:rPr>
              <a:t>Admissions Data</a:t>
            </a:r>
          </a:p>
        </p:txBody>
      </p:sp>
      <p:graphicFrame>
        <p:nvGraphicFramePr>
          <p:cNvPr id="14340" name="Content Placeholder 2">
            <a:extLst>
              <a:ext uri="{FF2B5EF4-FFF2-40B4-BE49-F238E27FC236}">
                <a16:creationId xmlns:a16="http://schemas.microsoft.com/office/drawing/2014/main" id="{6DC6938B-EB95-430F-8E81-5CC1498CA915}"/>
              </a:ext>
            </a:extLst>
          </p:cNvPr>
          <p:cNvGraphicFramePr>
            <a:graphicFrameLocks noGrp="1"/>
          </p:cNvGraphicFramePr>
          <p:nvPr>
            <p:ph sz="quarter" idx="1"/>
            <p:extLst>
              <p:ext uri="{D42A27DB-BD31-4B8C-83A1-F6EECF244321}">
                <p14:modId xmlns:p14="http://schemas.microsoft.com/office/powerpoint/2010/main" val="1108658456"/>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3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7" name="Picture 6">
            <a:extLst>
              <a:ext uri="{FF2B5EF4-FFF2-40B4-BE49-F238E27FC236}">
                <a16:creationId xmlns:a16="http://schemas.microsoft.com/office/drawing/2014/main" id="{940A1DD5-C800-7A3B-26B0-F34B0158A107}"/>
              </a:ext>
            </a:extLst>
          </p:cNvPr>
          <p:cNvPicPr>
            <a:picLocks noChangeAspect="1"/>
          </p:cNvPicPr>
          <p:nvPr/>
        </p:nvPicPr>
        <p:blipFill rotWithShape="1">
          <a:blip r:embed="rId3"/>
          <a:srcRect l="60300" t="38959" r="10328" b="31118"/>
          <a:stretch/>
        </p:blipFill>
        <p:spPr>
          <a:xfrm>
            <a:off x="228600" y="2588455"/>
            <a:ext cx="8686800" cy="2765413"/>
          </a:xfrm>
          <a:prstGeom prst="rect">
            <a:avLst/>
          </a:prstGeom>
        </p:spPr>
      </p:pic>
    </p:spTree>
    <p:extLst>
      <p:ext uri="{BB962C8B-B14F-4D97-AF65-F5344CB8AC3E}">
        <p14:creationId xmlns:p14="http://schemas.microsoft.com/office/powerpoint/2010/main" val="96248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11" name="Picture 10">
            <a:extLst>
              <a:ext uri="{FF2B5EF4-FFF2-40B4-BE49-F238E27FC236}">
                <a16:creationId xmlns:a16="http://schemas.microsoft.com/office/drawing/2014/main" id="{5FDCB322-F7FF-F996-A7D5-05AB82AA734A}"/>
              </a:ext>
            </a:extLst>
          </p:cNvPr>
          <p:cNvPicPr>
            <a:picLocks noChangeAspect="1"/>
          </p:cNvPicPr>
          <p:nvPr/>
        </p:nvPicPr>
        <p:blipFill rotWithShape="1">
          <a:blip r:embed="rId3"/>
          <a:srcRect l="19931" t="37840" r="19931" b="24310"/>
          <a:stretch/>
        </p:blipFill>
        <p:spPr>
          <a:xfrm>
            <a:off x="0" y="2265531"/>
            <a:ext cx="9144000" cy="3453035"/>
          </a:xfrm>
          <a:prstGeom prst="rect">
            <a:avLst/>
          </a:prstGeom>
        </p:spPr>
      </p:pic>
    </p:spTree>
    <p:extLst>
      <p:ext uri="{BB962C8B-B14F-4D97-AF65-F5344CB8AC3E}">
        <p14:creationId xmlns:p14="http://schemas.microsoft.com/office/powerpoint/2010/main" val="207851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4BCD-DB01-4E37-AFA9-5DCACF0B234A}"/>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C56C8402-9CF9-4A7D-9D21-81BBBC0CDCE5}"/>
              </a:ext>
            </a:extLst>
          </p:cNvPr>
          <p:cNvSpPr>
            <a:spLocks noGrp="1"/>
          </p:cNvSpPr>
          <p:nvPr>
            <p:ph idx="1"/>
          </p:nvPr>
        </p:nvSpPr>
        <p:spPr/>
        <p:txBody>
          <a:bodyPr>
            <a:normAutofit/>
          </a:bodyPr>
          <a:lstStyle/>
          <a:p>
            <a:r>
              <a:rPr lang="en-US" sz="2400" dirty="0"/>
              <a:t>The program added a BSPH and is reporting BSPH admissions for the first time this year.  We hired 1.0 FTE faculty and 1.0 FTE staff advisor for this program.</a:t>
            </a:r>
          </a:p>
          <a:p>
            <a:pPr marL="0" indent="0">
              <a:buNone/>
            </a:pPr>
            <a:endParaRPr lang="en-US" sz="2400" dirty="0"/>
          </a:p>
          <a:p>
            <a:r>
              <a:rPr lang="en-US" sz="2400" dirty="0"/>
              <a:t>We decided to do more marketing and then we thought about and then added another degree level, so we have more students this year.</a:t>
            </a:r>
          </a:p>
        </p:txBody>
      </p:sp>
      <p:sp>
        <p:nvSpPr>
          <p:cNvPr id="5" name="Multiplication Sign 4">
            <a:extLst>
              <a:ext uri="{FF2B5EF4-FFF2-40B4-BE49-F238E27FC236}">
                <a16:creationId xmlns:a16="http://schemas.microsoft.com/office/drawing/2014/main" id="{C82F7AD3-8680-4517-A328-079D973ACFD8}"/>
              </a:ext>
            </a:extLst>
          </p:cNvPr>
          <p:cNvSpPr/>
          <p:nvPr/>
        </p:nvSpPr>
        <p:spPr>
          <a:xfrm>
            <a:off x="2898760" y="308176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44329CA5-6979-4AEB-A9E2-9B2706AD0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7802" y="2763395"/>
            <a:ext cx="1331210" cy="1331210"/>
          </a:xfrm>
          <a:prstGeom prst="rect">
            <a:avLst/>
          </a:prstGeom>
        </p:spPr>
      </p:pic>
    </p:spTree>
    <p:extLst>
      <p:ext uri="{BB962C8B-B14F-4D97-AF65-F5344CB8AC3E}">
        <p14:creationId xmlns:p14="http://schemas.microsoft.com/office/powerpoint/2010/main" val="7209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Title 1"/>
          <p:cNvSpPr>
            <a:spLocks noGrp="1"/>
          </p:cNvSpPr>
          <p:nvPr>
            <p:ph type="title"/>
          </p:nvPr>
        </p:nvSpPr>
        <p:spPr>
          <a:xfrm>
            <a:off x="573082" y="826346"/>
            <a:ext cx="2378929" cy="1013800"/>
          </a:xfrm>
        </p:spPr>
        <p:txBody>
          <a:bodyPr>
            <a:normAutofit fontScale="90000"/>
          </a:bodyPr>
          <a:lstStyle/>
          <a:p>
            <a:pPr eaLnBrk="1" hangingPunct="1"/>
            <a:r>
              <a:rPr lang="en-US" altLang="en-US" dirty="0">
                <a:solidFill>
                  <a:srgbClr val="FFFFFF"/>
                </a:solidFill>
              </a:rPr>
              <a:t>Financial Information</a:t>
            </a:r>
          </a:p>
        </p:txBody>
      </p:sp>
      <p:grpSp>
        <p:nvGrpSpPr>
          <p:cNvPr id="76" name="Group 75">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77" name="Rectangle 76">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77">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2291" name="Content Placeholder 2"/>
          <p:cNvSpPr>
            <a:spLocks noGrp="1"/>
          </p:cNvSpPr>
          <p:nvPr>
            <p:ph sz="quarter" idx="1"/>
          </p:nvPr>
        </p:nvSpPr>
        <p:spPr>
          <a:xfrm>
            <a:off x="331782" y="2052084"/>
            <a:ext cx="2780608" cy="3856229"/>
          </a:xfrm>
        </p:spPr>
        <p:txBody>
          <a:bodyPr anchor="t">
            <a:noAutofit/>
          </a:bodyPr>
          <a:lstStyle/>
          <a:p>
            <a:pPr>
              <a:spcBef>
                <a:spcPts val="0"/>
              </a:spcBef>
              <a:spcAft>
                <a:spcPts val="2400"/>
              </a:spcAft>
              <a:buClr>
                <a:schemeClr val="tx1"/>
              </a:buClr>
              <a:defRPr/>
            </a:pPr>
            <a:r>
              <a:rPr lang="en-US" sz="2300" dirty="0">
                <a:solidFill>
                  <a:srgbClr val="FFFFFF"/>
                </a:solidFill>
              </a:rPr>
              <a:t>Upload a budget table: sources of funds and expenditures </a:t>
            </a:r>
          </a:p>
          <a:p>
            <a:pPr>
              <a:spcBef>
                <a:spcPts val="0"/>
              </a:spcBef>
              <a:spcAft>
                <a:spcPts val="2400"/>
              </a:spcAft>
              <a:buClr>
                <a:schemeClr val="tx1"/>
              </a:buClr>
              <a:defRPr/>
            </a:pPr>
            <a:r>
              <a:rPr lang="en-US" sz="2300" dirty="0">
                <a:solidFill>
                  <a:srgbClr val="FFFFFF"/>
                </a:solidFill>
              </a:rPr>
              <a:t>Provide a brief explanation in the narrative box, if applicable.</a:t>
            </a:r>
          </a:p>
        </p:txBody>
      </p:sp>
      <p:pic>
        <p:nvPicPr>
          <p:cNvPr id="2" name="Picture 1"/>
          <p:cNvPicPr>
            <a:picLocks noChangeAspect="1"/>
          </p:cNvPicPr>
          <p:nvPr/>
        </p:nvPicPr>
        <p:blipFill rotWithShape="1">
          <a:blip r:embed="rId3"/>
          <a:srcRect t="5228"/>
          <a:stretch/>
        </p:blipFill>
        <p:spPr>
          <a:xfrm>
            <a:off x="3426600" y="1016091"/>
            <a:ext cx="5149879" cy="4824544"/>
          </a:xfrm>
          <a:prstGeom prst="rect">
            <a:avLst/>
          </a:prstGeom>
        </p:spPr>
      </p:pic>
    </p:spTree>
    <p:extLst>
      <p:ext uri="{BB962C8B-B14F-4D97-AF65-F5344CB8AC3E}">
        <p14:creationId xmlns:p14="http://schemas.microsoft.com/office/powerpoint/2010/main" val="291092890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575703" y="490330"/>
            <a:ext cx="5277072" cy="5884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Bold" panose="020B0704020202020204" pitchFamily="34" charset="0"/>
                <a:ea typeface="+mn-ea"/>
                <a:cs typeface="Arial Bold" panose="020B07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ts val="600"/>
              </a:spcBef>
              <a:spcAft>
                <a:spcPts val="1200"/>
              </a:spcAft>
              <a:buClr>
                <a:schemeClr val="accent2"/>
              </a:buClr>
              <a:buSzPct val="92000"/>
              <a:buNone/>
              <a:defRPr/>
            </a:pPr>
            <a:endParaRPr lang="en-US" sz="1500" dirty="0">
              <a:solidFill>
                <a:schemeClr val="tx2"/>
              </a:solidFill>
              <a:latin typeface="+mn-lt"/>
              <a:cs typeface="+mn-cs"/>
            </a:endParaRPr>
          </a:p>
        </p:txBody>
      </p:sp>
      <p:sp>
        <p:nvSpPr>
          <p:cNvPr id="4" name="Title 1">
            <a:extLst>
              <a:ext uri="{FF2B5EF4-FFF2-40B4-BE49-F238E27FC236}">
                <a16:creationId xmlns:a16="http://schemas.microsoft.com/office/drawing/2014/main" id="{950C511C-E72E-ED29-84D5-FF2C2DB0C19F}"/>
              </a:ext>
            </a:extLst>
          </p:cNvPr>
          <p:cNvSpPr>
            <a:spLocks noGrp="1"/>
          </p:cNvSpPr>
          <p:nvPr>
            <p:ph type="title"/>
          </p:nvPr>
        </p:nvSpPr>
        <p:spPr>
          <a:xfrm>
            <a:off x="367935" y="595497"/>
            <a:ext cx="3131057" cy="1013800"/>
          </a:xfrm>
        </p:spPr>
        <p:txBody>
          <a:bodyPr>
            <a:normAutofit fontScale="90000"/>
          </a:bodyPr>
          <a:lstStyle/>
          <a:p>
            <a:pPr eaLnBrk="1" hangingPunct="1"/>
            <a:r>
              <a:rPr lang="en-US" altLang="en-US" dirty="0">
                <a:solidFill>
                  <a:srgbClr val="FFFFFF"/>
                </a:solidFill>
              </a:rPr>
              <a:t>Other Resources</a:t>
            </a:r>
          </a:p>
        </p:txBody>
      </p:sp>
      <p:sp>
        <p:nvSpPr>
          <p:cNvPr id="5" name="Content Placeholder 2">
            <a:extLst>
              <a:ext uri="{FF2B5EF4-FFF2-40B4-BE49-F238E27FC236}">
                <a16:creationId xmlns:a16="http://schemas.microsoft.com/office/drawing/2014/main" id="{131CE004-7729-0A97-9170-B68A55F4FAA2}"/>
              </a:ext>
            </a:extLst>
          </p:cNvPr>
          <p:cNvSpPr>
            <a:spLocks noGrp="1"/>
          </p:cNvSpPr>
          <p:nvPr>
            <p:ph sz="quarter" idx="1"/>
          </p:nvPr>
        </p:nvSpPr>
        <p:spPr>
          <a:xfrm>
            <a:off x="517310" y="1798628"/>
            <a:ext cx="2780608" cy="4543387"/>
          </a:xfrm>
        </p:spPr>
        <p:txBody>
          <a:bodyPr anchor="t">
            <a:noAutofit/>
          </a:bodyPr>
          <a:lstStyle/>
          <a:p>
            <a:pPr>
              <a:buClr>
                <a:schemeClr val="bg1"/>
              </a:buClr>
              <a:defRPr/>
            </a:pPr>
            <a:r>
              <a:rPr lang="en-US" sz="2400" u="sng" dirty="0">
                <a:solidFill>
                  <a:schemeClr val="bg1"/>
                </a:solidFill>
                <a:latin typeface="+mn-lt"/>
                <a:cs typeface="+mn-cs"/>
              </a:rPr>
              <a:t>Significant</a:t>
            </a:r>
            <a:r>
              <a:rPr lang="en-US" sz="2400" dirty="0">
                <a:solidFill>
                  <a:schemeClr val="bg1"/>
                </a:solidFill>
                <a:latin typeface="+mn-lt"/>
                <a:cs typeface="+mn-cs"/>
              </a:rPr>
              <a:t> changes (i.e., losses) that may impact student learning or other areas of compliance</a:t>
            </a:r>
          </a:p>
          <a:p>
            <a:pPr>
              <a:buClr>
                <a:schemeClr val="bg1"/>
              </a:buClr>
              <a:defRPr/>
            </a:pPr>
            <a:endParaRPr lang="en-US" sz="2400" dirty="0">
              <a:solidFill>
                <a:schemeClr val="bg1"/>
              </a:solidFill>
              <a:latin typeface="+mn-lt"/>
              <a:cs typeface="+mn-cs"/>
            </a:endParaRPr>
          </a:p>
          <a:p>
            <a:pPr>
              <a:buClr>
                <a:schemeClr val="bg1"/>
              </a:buClr>
              <a:defRPr/>
            </a:pPr>
            <a:r>
              <a:rPr lang="en-US" sz="2200" dirty="0">
                <a:solidFill>
                  <a:schemeClr val="bg1"/>
                </a:solidFill>
                <a:latin typeface="+mj-lt"/>
              </a:rPr>
              <a:t>Don’t report increases in resources</a:t>
            </a:r>
          </a:p>
        </p:txBody>
      </p:sp>
      <p:sp>
        <p:nvSpPr>
          <p:cNvPr id="8" name="TextBox 7">
            <a:extLst>
              <a:ext uri="{FF2B5EF4-FFF2-40B4-BE49-F238E27FC236}">
                <a16:creationId xmlns:a16="http://schemas.microsoft.com/office/drawing/2014/main" id="{E863C762-626C-0EF2-F45E-478A8D9DADE3}"/>
              </a:ext>
            </a:extLst>
          </p:cNvPr>
          <p:cNvSpPr txBox="1"/>
          <p:nvPr/>
        </p:nvSpPr>
        <p:spPr>
          <a:xfrm>
            <a:off x="3866927" y="486940"/>
            <a:ext cx="5062558" cy="5884119"/>
          </a:xfrm>
          <a:prstGeom prst="rect">
            <a:avLst/>
          </a:prstGeom>
          <a:noFill/>
        </p:spPr>
        <p:txBody>
          <a:bodyPr wrap="square">
            <a:no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Faculty resources - loss of faculty lines/positions without replacement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Institutional support</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Funds allocated to the program or school</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Facilities/physical space</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Staff support (either clerical or program) who directly support academic offerings - loss without replacement</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Library holdings or library access</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Computer equipment or access</a:t>
            </a:r>
            <a:endParaRPr lang="en-US" sz="2400" dirty="0">
              <a:solidFill>
                <a:srgbClr val="212529"/>
              </a:solidFill>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b="0" i="0" dirty="0">
                <a:solidFill>
                  <a:srgbClr val="212529"/>
                </a:solidFill>
                <a:effectLst/>
              </a:rPr>
              <a:t>Laboratories (if applicable)</a:t>
            </a:r>
          </a:p>
        </p:txBody>
      </p:sp>
    </p:spTree>
    <p:extLst>
      <p:ext uri="{BB962C8B-B14F-4D97-AF65-F5344CB8AC3E}">
        <p14:creationId xmlns:p14="http://schemas.microsoft.com/office/powerpoint/2010/main" val="14778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D18352CE-1628-465B-B2B6-79683EAE75A1}"/>
              </a:ext>
            </a:extLst>
          </p:cNvPr>
          <p:cNvPicPr>
            <a:picLocks noChangeAspect="1"/>
          </p:cNvPicPr>
          <p:nvPr/>
        </p:nvPicPr>
        <p:blipFill>
          <a:blip r:embed="rId3"/>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F5F1E850-CB1A-449A-9F67-D704B6280A3B}"/>
              </a:ext>
            </a:extLst>
          </p:cNvPr>
          <p:cNvSpPr/>
          <p:nvPr/>
        </p:nvSpPr>
        <p:spPr>
          <a:xfrm>
            <a:off x="3986784" y="5510784"/>
            <a:ext cx="1792224" cy="646176"/>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FFE9C96-6BD3-4A8B-A064-2327FD25B3A6}"/>
              </a:ext>
            </a:extLst>
          </p:cNvPr>
          <p:cNvCxnSpPr>
            <a:cxnSpLocks/>
          </p:cNvCxnSpPr>
          <p:nvPr/>
        </p:nvCxnSpPr>
        <p:spPr>
          <a:xfrm flipV="1">
            <a:off x="5632704" y="5205984"/>
            <a:ext cx="658368" cy="627888"/>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013BF719-44F4-4AA6-9A87-B3474BCB014B}"/>
              </a:ext>
            </a:extLst>
          </p:cNvPr>
          <p:cNvSpPr/>
          <p:nvPr/>
        </p:nvSpPr>
        <p:spPr>
          <a:xfrm>
            <a:off x="110359" y="6000750"/>
            <a:ext cx="2632841" cy="857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98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BC2A-1D0C-4CA7-BFBE-3DBBC88F9211}"/>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9E9298B7-A7C0-470A-B0E5-D370446506B6}"/>
              </a:ext>
            </a:extLst>
          </p:cNvPr>
          <p:cNvSpPr>
            <a:spLocks noGrp="1"/>
          </p:cNvSpPr>
          <p:nvPr>
            <p:ph idx="1"/>
          </p:nvPr>
        </p:nvSpPr>
        <p:spPr/>
        <p:txBody>
          <a:bodyPr>
            <a:normAutofit fontScale="77500" lnSpcReduction="20000"/>
          </a:bodyPr>
          <a:lstStyle/>
          <a:p>
            <a:r>
              <a:rPr lang="en-US" dirty="0"/>
              <a:t>One of the two administrative staff members retired. The department has posted the job and is in the process of interviewing candidates with plans to onboard in spring 2024.</a:t>
            </a:r>
          </a:p>
          <a:p>
            <a:endParaRPr lang="en-US" dirty="0"/>
          </a:p>
          <a:p>
            <a:r>
              <a:rPr lang="en-US" dirty="0"/>
              <a:t>The program has two administrative staff, and one has retired. The program wants to replace this person, so it has had to work with the Business Office to get approval to post the job. Once we post the job, we can start interviewing candidates to replace the staff member that retired. In addition, we got more computers which has helped our other staff member.</a:t>
            </a:r>
          </a:p>
        </p:txBody>
      </p:sp>
      <p:pic>
        <p:nvPicPr>
          <p:cNvPr id="4" name="Graphic 3" descr="Checkmark with solid fill">
            <a:extLst>
              <a:ext uri="{FF2B5EF4-FFF2-40B4-BE49-F238E27FC236}">
                <a16:creationId xmlns:a16="http://schemas.microsoft.com/office/drawing/2014/main" id="{E1FDDB08-F400-4451-8BEB-24654167CC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3562" y="1750550"/>
            <a:ext cx="1331210" cy="1331210"/>
          </a:xfrm>
          <a:prstGeom prst="rect">
            <a:avLst/>
          </a:prstGeom>
        </p:spPr>
      </p:pic>
      <p:sp>
        <p:nvSpPr>
          <p:cNvPr id="5" name="Multiplication Sign 4">
            <a:extLst>
              <a:ext uri="{FF2B5EF4-FFF2-40B4-BE49-F238E27FC236}">
                <a16:creationId xmlns:a16="http://schemas.microsoft.com/office/drawing/2014/main" id="{AEEED0F6-5CB1-4139-A1CD-DAEAAE16CA71}"/>
              </a:ext>
            </a:extLst>
          </p:cNvPr>
          <p:cNvSpPr/>
          <p:nvPr/>
        </p:nvSpPr>
        <p:spPr>
          <a:xfrm>
            <a:off x="2898760" y="308176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98209" y="734637"/>
            <a:ext cx="8147581" cy="974893"/>
          </a:xfrm>
        </p:spPr>
        <p:txBody>
          <a:bodyPr>
            <a:noAutofit/>
          </a:bodyPr>
          <a:lstStyle/>
          <a:p>
            <a:pPr eaLnBrk="1" hangingPunct="1"/>
            <a:r>
              <a:rPr lang="en-US" altLang="en-US" dirty="0"/>
              <a:t>Quantitative Faculty</a:t>
            </a:r>
          </a:p>
        </p:txBody>
      </p:sp>
      <p:sp>
        <p:nvSpPr>
          <p:cNvPr id="12291" name="Content Placeholder 2"/>
          <p:cNvSpPr>
            <a:spLocks noGrp="1"/>
          </p:cNvSpPr>
          <p:nvPr>
            <p:ph sz="quarter" idx="1"/>
          </p:nvPr>
        </p:nvSpPr>
        <p:spPr>
          <a:xfrm>
            <a:off x="515154" y="2145633"/>
            <a:ext cx="8147581" cy="1821060"/>
          </a:xfrm>
        </p:spPr>
        <p:txBody>
          <a:bodyPr>
            <a:normAutofit/>
          </a:bodyPr>
          <a:lstStyle/>
          <a:p>
            <a:pPr marL="0" indent="0" eaLnBrk="1" hangingPunct="1">
              <a:buNone/>
              <a:defRPr/>
            </a:pPr>
            <a:endParaRPr lang="en-US" sz="2400" dirty="0">
              <a:latin typeface="+mj-lt"/>
            </a:endParaRPr>
          </a:p>
          <a:p>
            <a:pPr eaLnBrk="1" hangingPunct="1">
              <a:defRPr/>
            </a:pPr>
            <a:endParaRPr lang="en-US" dirty="0">
              <a:latin typeface="+mj-lt"/>
            </a:endParaRPr>
          </a:p>
        </p:txBody>
      </p:sp>
      <p:pic>
        <p:nvPicPr>
          <p:cNvPr id="7" name="Content Placeholder 5">
            <a:extLst>
              <a:ext uri="{FF2B5EF4-FFF2-40B4-BE49-F238E27FC236}">
                <a16:creationId xmlns:a16="http://schemas.microsoft.com/office/drawing/2014/main" id="{9C0B71A3-756D-43E9-8C18-D42E69C00517}"/>
              </a:ext>
            </a:extLst>
          </p:cNvPr>
          <p:cNvPicPr>
            <a:picLocks noChangeAspect="1"/>
          </p:cNvPicPr>
          <p:nvPr/>
        </p:nvPicPr>
        <p:blipFill rotWithShape="1">
          <a:blip r:embed="rId3"/>
          <a:srcRect l="22150" t="22172" r="19680" b="16007"/>
          <a:stretch/>
        </p:blipFill>
        <p:spPr>
          <a:xfrm>
            <a:off x="1288649" y="2118164"/>
            <a:ext cx="6574839" cy="3784923"/>
          </a:xfrm>
          <a:prstGeom prst="rect">
            <a:avLst/>
          </a:prstGeom>
        </p:spPr>
      </p:pic>
    </p:spTree>
    <p:extLst>
      <p:ext uri="{BB962C8B-B14F-4D97-AF65-F5344CB8AC3E}">
        <p14:creationId xmlns:p14="http://schemas.microsoft.com/office/powerpoint/2010/main" val="56530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7" name="Picture 6">
            <a:extLst>
              <a:ext uri="{FF2B5EF4-FFF2-40B4-BE49-F238E27FC236}">
                <a16:creationId xmlns:a16="http://schemas.microsoft.com/office/drawing/2014/main" id="{907E5B84-9B37-CA14-58CC-F5BB9D698ACD}"/>
              </a:ext>
            </a:extLst>
          </p:cNvPr>
          <p:cNvPicPr>
            <a:picLocks noChangeAspect="1"/>
          </p:cNvPicPr>
          <p:nvPr/>
        </p:nvPicPr>
        <p:blipFill rotWithShape="1">
          <a:blip r:embed="rId3"/>
          <a:srcRect l="17920" t="39023" r="17694" b="26439"/>
          <a:stretch/>
        </p:blipFill>
        <p:spPr>
          <a:xfrm>
            <a:off x="131901" y="2620369"/>
            <a:ext cx="8880198" cy="2858215"/>
          </a:xfrm>
          <a:prstGeom prst="rect">
            <a:avLst/>
          </a:prstGeom>
        </p:spPr>
      </p:pic>
    </p:spTree>
    <p:extLst>
      <p:ext uri="{BB962C8B-B14F-4D97-AF65-F5344CB8AC3E}">
        <p14:creationId xmlns:p14="http://schemas.microsoft.com/office/powerpoint/2010/main" val="228451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7016-FCB1-40A2-AFAF-8BB7BB50C68B}"/>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EBBCCBAB-D350-4B3B-B48A-24A7013A6BCD}"/>
              </a:ext>
            </a:extLst>
          </p:cNvPr>
          <p:cNvSpPr>
            <a:spLocks noGrp="1"/>
          </p:cNvSpPr>
          <p:nvPr>
            <p:ph idx="1"/>
          </p:nvPr>
        </p:nvSpPr>
        <p:spPr/>
        <p:txBody>
          <a:bodyPr>
            <a:normAutofit/>
          </a:bodyPr>
          <a:lstStyle/>
          <a:p>
            <a:r>
              <a:rPr lang="en-US" dirty="0"/>
              <a:t>A PIF for the epidemiology track resigned in spring 2023. The program has posted the position and plans to hire a replacement by spring 2024. </a:t>
            </a:r>
          </a:p>
          <a:p>
            <a:r>
              <a:rPr lang="en-US" dirty="0"/>
              <a:t>The program lost a faculty member from the biostatistics concentration and submitted a substantive change form June 12, 2023 to discontinue the concentration.</a:t>
            </a:r>
          </a:p>
          <a:p>
            <a:endParaRPr lang="en-US" dirty="0"/>
          </a:p>
        </p:txBody>
      </p:sp>
      <p:pic>
        <p:nvPicPr>
          <p:cNvPr id="4" name="Graphic 3" descr="Checkmark with solid fill">
            <a:extLst>
              <a:ext uri="{FF2B5EF4-FFF2-40B4-BE49-F238E27FC236}">
                <a16:creationId xmlns:a16="http://schemas.microsoft.com/office/drawing/2014/main" id="{A350576E-18A3-49F3-95CB-096301417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942" y="2560778"/>
            <a:ext cx="1331210" cy="1331210"/>
          </a:xfrm>
          <a:prstGeom prst="rect">
            <a:avLst/>
          </a:prstGeom>
        </p:spPr>
      </p:pic>
      <p:pic>
        <p:nvPicPr>
          <p:cNvPr id="5" name="Graphic 4" descr="Checkmark with solid fill">
            <a:extLst>
              <a:ext uri="{FF2B5EF4-FFF2-40B4-BE49-F238E27FC236}">
                <a16:creationId xmlns:a16="http://schemas.microsoft.com/office/drawing/2014/main" id="{33D3331C-E5A9-43A5-B626-7D87200C5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942" y="4527590"/>
            <a:ext cx="1331210" cy="1331210"/>
          </a:xfrm>
          <a:prstGeom prst="rect">
            <a:avLst/>
          </a:prstGeom>
        </p:spPr>
      </p:pic>
    </p:spTree>
    <p:extLst>
      <p:ext uri="{BB962C8B-B14F-4D97-AF65-F5344CB8AC3E}">
        <p14:creationId xmlns:p14="http://schemas.microsoft.com/office/powerpoint/2010/main" val="40512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Title 1"/>
          <p:cNvSpPr>
            <a:spLocks noGrp="1"/>
          </p:cNvSpPr>
          <p:nvPr>
            <p:ph type="title"/>
          </p:nvPr>
        </p:nvSpPr>
        <p:spPr>
          <a:xfrm>
            <a:off x="571590" y="960723"/>
            <a:ext cx="3726367" cy="1013800"/>
          </a:xfrm>
        </p:spPr>
        <p:txBody>
          <a:bodyPr>
            <a:normAutofit/>
          </a:bodyPr>
          <a:lstStyle/>
          <a:p>
            <a:r>
              <a:rPr lang="en-US" altLang="en-US">
                <a:solidFill>
                  <a:srgbClr val="FFFFFF"/>
                </a:solidFill>
              </a:rPr>
              <a:t>Graduation rates</a:t>
            </a:r>
          </a:p>
        </p:txBody>
      </p:sp>
      <p:sp>
        <p:nvSpPr>
          <p:cNvPr id="76" name="Rectangle 7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7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91" name="Content Placeholder 2"/>
          <p:cNvSpPr>
            <a:spLocks noGrp="1"/>
          </p:cNvSpPr>
          <p:nvPr>
            <p:ph sz="quarter" idx="1"/>
          </p:nvPr>
        </p:nvSpPr>
        <p:spPr>
          <a:xfrm>
            <a:off x="587540" y="2254102"/>
            <a:ext cx="3710416" cy="3650344"/>
          </a:xfrm>
        </p:spPr>
        <p:txBody>
          <a:bodyPr>
            <a:normAutofit/>
          </a:bodyPr>
          <a:lstStyle/>
          <a:p>
            <a:pPr eaLnBrk="1" hangingPunct="1">
              <a:lnSpc>
                <a:spcPct val="90000"/>
              </a:lnSpc>
              <a:defRPr/>
            </a:pPr>
            <a:r>
              <a:rPr lang="en-US" sz="2000" u="sng" dirty="0">
                <a:solidFill>
                  <a:srgbClr val="FFFFFF"/>
                </a:solidFill>
                <a:latin typeface="+mj-lt"/>
              </a:rPr>
              <a:t>ONLY the most recent cohort that has reached the maximum allowable time to graduate</a:t>
            </a:r>
          </a:p>
          <a:p>
            <a:pPr>
              <a:lnSpc>
                <a:spcPct val="90000"/>
              </a:lnSpc>
              <a:defRPr/>
            </a:pPr>
            <a:r>
              <a:rPr lang="en-US" sz="2000" dirty="0">
                <a:solidFill>
                  <a:srgbClr val="FFFFFF"/>
                </a:solidFill>
                <a:latin typeface="+mj-lt"/>
              </a:rPr>
              <a:t>Row for each degree conferred—NOT by concentration or department</a:t>
            </a:r>
          </a:p>
          <a:p>
            <a:pPr>
              <a:lnSpc>
                <a:spcPct val="90000"/>
              </a:lnSpc>
              <a:defRPr/>
            </a:pPr>
            <a:r>
              <a:rPr lang="en-US" sz="2000" dirty="0">
                <a:solidFill>
                  <a:srgbClr val="FFFFFF"/>
                </a:solidFill>
                <a:latin typeface="+mj-lt"/>
              </a:rPr>
              <a:t>Explanation required for any low graduation rate(s): &lt;70% for master’s and baccalaureate, &lt;60% for doctoral</a:t>
            </a:r>
          </a:p>
          <a:p>
            <a:pPr eaLnBrk="1" hangingPunct="1">
              <a:lnSpc>
                <a:spcPct val="90000"/>
              </a:lnSpc>
              <a:defRPr/>
            </a:pPr>
            <a:endParaRPr lang="en-US" sz="2000" dirty="0">
              <a:solidFill>
                <a:srgbClr val="FFFFFF"/>
              </a:solidFill>
              <a:latin typeface="+mj-lt"/>
            </a:endParaRPr>
          </a:p>
        </p:txBody>
      </p:sp>
      <p:pic>
        <p:nvPicPr>
          <p:cNvPr id="4" name="Graphic 3" descr="Graduation cap">
            <a:extLst>
              <a:ext uri="{FF2B5EF4-FFF2-40B4-BE49-F238E27FC236}">
                <a16:creationId xmlns:a16="http://schemas.microsoft.com/office/drawing/2014/main" id="{0DD27066-9E4B-4CDC-AEEF-B504A59C2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1063" y="1576373"/>
            <a:ext cx="3714356" cy="3714356"/>
          </a:xfrm>
          <a:prstGeom prst="rect">
            <a:avLst/>
          </a:prstGeom>
        </p:spPr>
      </p:pic>
    </p:spTree>
    <p:extLst>
      <p:ext uri="{BB962C8B-B14F-4D97-AF65-F5344CB8AC3E}">
        <p14:creationId xmlns:p14="http://schemas.microsoft.com/office/powerpoint/2010/main" val="27179910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3733" y="5181599"/>
            <a:ext cx="3217334" cy="491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7BE5F3B-2D32-4246-ADAB-53A77C8164B0}"/>
              </a:ext>
            </a:extLst>
          </p:cNvPr>
          <p:cNvSpPr>
            <a:spLocks noGrp="1"/>
          </p:cNvSpPr>
          <p:nvPr>
            <p:ph idx="1"/>
          </p:nvPr>
        </p:nvSpPr>
        <p:spPr>
          <a:xfrm>
            <a:off x="581025" y="2227263"/>
            <a:ext cx="7989888" cy="3632200"/>
          </a:xfrm>
        </p:spPr>
        <p:txBody>
          <a:bodyPr>
            <a:normAutofit fontScale="92500" lnSpcReduction="20000"/>
          </a:bodyPr>
          <a:lstStyle/>
          <a:p>
            <a:r>
              <a:rPr lang="en-US" dirty="0"/>
              <a:t>Current </a:t>
            </a:r>
            <a:r>
              <a:rPr lang="en-US" sz="3000" dirty="0"/>
              <a:t>reporting</a:t>
            </a:r>
            <a:r>
              <a:rPr lang="en-US" dirty="0"/>
              <a:t> year:  AY 2022-23</a:t>
            </a:r>
          </a:p>
          <a:p>
            <a:r>
              <a:rPr lang="en-US" dirty="0"/>
              <a:t>5-year MTTG (max time to graduate)</a:t>
            </a:r>
          </a:p>
          <a:p>
            <a:r>
              <a:rPr lang="en-US" dirty="0"/>
              <a:t>What cohort do we report on?</a:t>
            </a:r>
          </a:p>
          <a:p>
            <a:pPr lvl="2"/>
            <a:r>
              <a:rPr lang="en-US" dirty="0"/>
              <a:t>2022-23 – Year 5</a:t>
            </a:r>
          </a:p>
          <a:p>
            <a:pPr lvl="2"/>
            <a:r>
              <a:rPr lang="en-US" dirty="0"/>
              <a:t>2021-22 – Year 4</a:t>
            </a:r>
          </a:p>
          <a:p>
            <a:pPr lvl="2"/>
            <a:r>
              <a:rPr lang="en-US" dirty="0"/>
              <a:t>2020-21 – Year 3 </a:t>
            </a:r>
          </a:p>
          <a:p>
            <a:pPr lvl="2"/>
            <a:r>
              <a:rPr lang="en-US" dirty="0"/>
              <a:t>2019-20 – Year 2</a:t>
            </a:r>
          </a:p>
          <a:p>
            <a:pPr lvl="2"/>
            <a:r>
              <a:rPr lang="en-US" dirty="0">
                <a:solidFill>
                  <a:schemeClr val="bg1"/>
                </a:solidFill>
              </a:rPr>
              <a:t>2018-19 – Year 1</a:t>
            </a:r>
          </a:p>
          <a:p>
            <a:pPr marL="0" indent="0">
              <a:buNone/>
            </a:pPr>
            <a:endParaRPr lang="en-US" dirty="0"/>
          </a:p>
        </p:txBody>
      </p:sp>
      <p:sp>
        <p:nvSpPr>
          <p:cNvPr id="2" name="Title 1">
            <a:extLst>
              <a:ext uri="{FF2B5EF4-FFF2-40B4-BE49-F238E27FC236}">
                <a16:creationId xmlns:a16="http://schemas.microsoft.com/office/drawing/2014/main" id="{8CE6CF97-11FE-419A-B929-AC684C33D3EA}"/>
              </a:ext>
            </a:extLst>
          </p:cNvPr>
          <p:cNvSpPr>
            <a:spLocks noGrp="1"/>
          </p:cNvSpPr>
          <p:nvPr>
            <p:ph type="title"/>
          </p:nvPr>
        </p:nvSpPr>
        <p:spPr/>
        <p:txBody>
          <a:bodyPr>
            <a:normAutofit fontScale="90000"/>
          </a:bodyPr>
          <a:lstStyle/>
          <a:p>
            <a:r>
              <a:rPr lang="en-US" dirty="0"/>
              <a:t>How do I know what cohort to report on for graduation rates?</a:t>
            </a:r>
          </a:p>
        </p:txBody>
      </p:sp>
    </p:spTree>
    <p:extLst>
      <p:ext uri="{BB962C8B-B14F-4D97-AF65-F5344CB8AC3E}">
        <p14:creationId xmlns:p14="http://schemas.microsoft.com/office/powerpoint/2010/main" val="17660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pPr eaLnBrk="1" hangingPunct="1"/>
            <a:r>
              <a:rPr lang="en-US" altLang="en-US" dirty="0">
                <a:solidFill>
                  <a:srgbClr val="FFFEFF"/>
                </a:solidFill>
              </a:rPr>
              <a:t>Graduation Rates Information</a:t>
            </a:r>
          </a:p>
        </p:txBody>
      </p:sp>
      <p:pic>
        <p:nvPicPr>
          <p:cNvPr id="5" name="Picture 4">
            <a:extLst>
              <a:ext uri="{FF2B5EF4-FFF2-40B4-BE49-F238E27FC236}">
                <a16:creationId xmlns:a16="http://schemas.microsoft.com/office/drawing/2014/main" id="{9A522C83-C9E1-4BBA-7B8D-EA3B8D09F35F}"/>
              </a:ext>
            </a:extLst>
          </p:cNvPr>
          <p:cNvPicPr>
            <a:picLocks noChangeAspect="1"/>
          </p:cNvPicPr>
          <p:nvPr/>
        </p:nvPicPr>
        <p:blipFill rotWithShape="1">
          <a:blip r:embed="rId3"/>
          <a:srcRect l="19091" t="40718" r="20774" b="22590"/>
          <a:stretch/>
        </p:blipFill>
        <p:spPr>
          <a:xfrm>
            <a:off x="0" y="2208630"/>
            <a:ext cx="9144000" cy="3347500"/>
          </a:xfrm>
          <a:prstGeom prst="rect">
            <a:avLst/>
          </a:prstGeom>
        </p:spPr>
      </p:pic>
    </p:spTree>
    <p:extLst>
      <p:ext uri="{BB962C8B-B14F-4D97-AF65-F5344CB8AC3E}">
        <p14:creationId xmlns:p14="http://schemas.microsoft.com/office/powerpoint/2010/main" val="82957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5" name="Picture 4">
            <a:extLst>
              <a:ext uri="{FF2B5EF4-FFF2-40B4-BE49-F238E27FC236}">
                <a16:creationId xmlns:a16="http://schemas.microsoft.com/office/drawing/2014/main" id="{92D34361-6E6E-DF89-AAE0-64CFDB1C0FBB}"/>
              </a:ext>
            </a:extLst>
          </p:cNvPr>
          <p:cNvPicPr>
            <a:picLocks noChangeAspect="1"/>
          </p:cNvPicPr>
          <p:nvPr/>
        </p:nvPicPr>
        <p:blipFill rotWithShape="1">
          <a:blip r:embed="rId3"/>
          <a:srcRect l="13738" t="19775" r="13738" b="25832"/>
          <a:stretch/>
        </p:blipFill>
        <p:spPr>
          <a:xfrm>
            <a:off x="0" y="2406907"/>
            <a:ext cx="9144000" cy="4114800"/>
          </a:xfrm>
          <a:prstGeom prst="rect">
            <a:avLst/>
          </a:prstGeom>
        </p:spPr>
      </p:pic>
    </p:spTree>
    <p:extLst>
      <p:ext uri="{BB962C8B-B14F-4D97-AF65-F5344CB8AC3E}">
        <p14:creationId xmlns:p14="http://schemas.microsoft.com/office/powerpoint/2010/main" val="76276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3688-BDEA-4C6C-97CD-3BD942DB8A10}"/>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7A087352-E517-4503-885D-C282CEAE48B8}"/>
              </a:ext>
            </a:extLst>
          </p:cNvPr>
          <p:cNvSpPr>
            <a:spLocks noGrp="1"/>
          </p:cNvSpPr>
          <p:nvPr>
            <p:ph idx="1"/>
          </p:nvPr>
        </p:nvSpPr>
        <p:spPr>
          <a:xfrm>
            <a:off x="581193" y="1898249"/>
            <a:ext cx="8364024" cy="4120586"/>
          </a:xfrm>
        </p:spPr>
        <p:txBody>
          <a:bodyPr>
            <a:normAutofit/>
          </a:bodyPr>
          <a:lstStyle/>
          <a:p>
            <a:endParaRPr lang="en-US" sz="2000" dirty="0"/>
          </a:p>
          <a:p>
            <a:r>
              <a:rPr lang="en-US" sz="2000" dirty="0"/>
              <a:t>Our program doesn’t have a maximum time to graduation.</a:t>
            </a:r>
          </a:p>
          <a:p>
            <a:pPr lvl="1"/>
            <a:endParaRPr lang="en-US" sz="1800" dirty="0"/>
          </a:p>
          <a:p>
            <a:pPr lvl="1"/>
            <a:r>
              <a:rPr lang="en-US" sz="1800" dirty="0"/>
              <a:t>Each degree must have one maximum time to graduation. If full-time and part-time students have different max times, use the longer one. </a:t>
            </a:r>
          </a:p>
          <a:p>
            <a:pPr marL="324000" lvl="1" indent="0">
              <a:buNone/>
            </a:pPr>
            <a:endParaRPr lang="en-US" sz="1400" dirty="0"/>
          </a:p>
          <a:p>
            <a:r>
              <a:rPr lang="en-US" sz="2000" dirty="0"/>
              <a:t>We are reporting on all students who graduated during the 2022-23 AY.</a:t>
            </a:r>
          </a:p>
          <a:p>
            <a:pPr marL="0" indent="0">
              <a:buNone/>
            </a:pPr>
            <a:endParaRPr lang="en-US" sz="2000" dirty="0"/>
          </a:p>
          <a:p>
            <a:pPr lvl="1"/>
            <a:r>
              <a:rPr lang="en-US" sz="1800" dirty="0"/>
              <a:t>Only report on students who reached their max time to graduation during the 2022-23 AY.</a:t>
            </a:r>
            <a:endParaRPr lang="en-US" sz="1400" dirty="0"/>
          </a:p>
        </p:txBody>
      </p:sp>
      <p:sp>
        <p:nvSpPr>
          <p:cNvPr id="4" name="Multiplication Sign 3">
            <a:extLst>
              <a:ext uri="{FF2B5EF4-FFF2-40B4-BE49-F238E27FC236}">
                <a16:creationId xmlns:a16="http://schemas.microsoft.com/office/drawing/2014/main" id="{8EFD4C5C-8882-41C7-A40F-300A8FF58790}"/>
              </a:ext>
            </a:extLst>
          </p:cNvPr>
          <p:cNvSpPr/>
          <p:nvPr/>
        </p:nvSpPr>
        <p:spPr>
          <a:xfrm>
            <a:off x="3233821" y="158560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8DBD96E4-2A0D-47BD-84CB-2459571D97A3}"/>
              </a:ext>
            </a:extLst>
          </p:cNvPr>
          <p:cNvSpPr/>
          <p:nvPr/>
        </p:nvSpPr>
        <p:spPr>
          <a:xfrm>
            <a:off x="3233821" y="3556444"/>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C9EC-5EC0-4D2C-9700-21AD39FBB978}"/>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CAE95B5E-D8FA-4861-94D3-653D114B72F0}"/>
              </a:ext>
            </a:extLst>
          </p:cNvPr>
          <p:cNvSpPr>
            <a:spLocks noGrp="1"/>
          </p:cNvSpPr>
          <p:nvPr>
            <p:ph idx="1"/>
          </p:nvPr>
        </p:nvSpPr>
        <p:spPr>
          <a:xfrm>
            <a:off x="581193" y="2228005"/>
            <a:ext cx="7989752" cy="3942519"/>
          </a:xfrm>
        </p:spPr>
        <p:txBody>
          <a:bodyPr>
            <a:normAutofit/>
          </a:bodyPr>
          <a:lstStyle/>
          <a:p>
            <a:r>
              <a:rPr lang="en-US" sz="1800" dirty="0"/>
              <a:t>We count our undergraduate students starting their freshman year. Many students change majors, so our withdrawal rates are high. </a:t>
            </a:r>
            <a:endParaRPr lang="en-US" sz="1600" dirty="0"/>
          </a:p>
          <a:p>
            <a:pPr lvl="1"/>
            <a:r>
              <a:rPr lang="en-US" sz="1600" dirty="0"/>
              <a:t>Start counting students when they have declared the major and reached 75 credits. Then as students meet these requirements, assign them to a cohort and track their graduation rates. </a:t>
            </a:r>
          </a:p>
          <a:p>
            <a:r>
              <a:rPr lang="en-US" sz="1800" dirty="0"/>
              <a:t>Students transfer between degrees within the unit of accreditation. We count them in their original degree (or in both degrees). </a:t>
            </a:r>
          </a:p>
          <a:p>
            <a:pPr lvl="1"/>
            <a:r>
              <a:rPr lang="en-US" sz="1600" dirty="0"/>
              <a:t>Students who switch to a degree within the unit of accreditation (e.g., MPH to MS) should only be counted toward the new degree. </a:t>
            </a:r>
          </a:p>
          <a:p>
            <a:pPr lvl="1"/>
            <a:r>
              <a:rPr lang="en-US" sz="1600" dirty="0"/>
              <a:t>Students who take a leave of absence or receive permission to extend their time in the program should be moved from their original cohort to a more recent cohort based on their updated maximum allowable time to graduation.</a:t>
            </a:r>
          </a:p>
        </p:txBody>
      </p:sp>
      <p:sp>
        <p:nvSpPr>
          <p:cNvPr id="4" name="Multiplication Sign 3">
            <a:extLst>
              <a:ext uri="{FF2B5EF4-FFF2-40B4-BE49-F238E27FC236}">
                <a16:creationId xmlns:a16="http://schemas.microsoft.com/office/drawing/2014/main" id="{C4190945-2746-43AC-9A3E-6AEC00059206}"/>
              </a:ext>
            </a:extLst>
          </p:cNvPr>
          <p:cNvSpPr/>
          <p:nvPr/>
        </p:nvSpPr>
        <p:spPr>
          <a:xfrm>
            <a:off x="3194910" y="155255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DCDE1CCA-BC40-4A59-8703-A6E2FCEA2633}"/>
              </a:ext>
            </a:extLst>
          </p:cNvPr>
          <p:cNvSpPr/>
          <p:nvPr/>
        </p:nvSpPr>
        <p:spPr>
          <a:xfrm>
            <a:off x="3194910" y="312335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8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89843B1-970B-4874-B8D3-80B4AF8F6141}"/>
              </a:ext>
            </a:extLst>
          </p:cNvPr>
          <p:cNvPicPr>
            <a:picLocks noChangeAspect="1"/>
          </p:cNvPicPr>
          <p:nvPr/>
        </p:nvPicPr>
        <p:blipFill>
          <a:blip r:embed="rId3"/>
          <a:stretch>
            <a:fillRect/>
          </a:stretch>
        </p:blipFill>
        <p:spPr>
          <a:xfrm>
            <a:off x="357760" y="2470532"/>
            <a:ext cx="8537955" cy="4098217"/>
          </a:xfrm>
          <a:prstGeom prst="rect">
            <a:avLst/>
          </a:prstGeom>
        </p:spPr>
      </p:pic>
      <p:sp>
        <p:nvSpPr>
          <p:cNvPr id="7" name="TextBox 6">
            <a:extLst>
              <a:ext uri="{FF2B5EF4-FFF2-40B4-BE49-F238E27FC236}">
                <a16:creationId xmlns:a16="http://schemas.microsoft.com/office/drawing/2014/main" id="{27FE5D2A-6AD6-4EC9-8CAA-781F0EF16932}"/>
              </a:ext>
            </a:extLst>
          </p:cNvPr>
          <p:cNvSpPr txBox="1"/>
          <p:nvPr/>
        </p:nvSpPr>
        <p:spPr>
          <a:xfrm>
            <a:off x="477584" y="898645"/>
            <a:ext cx="7711504" cy="646331"/>
          </a:xfrm>
          <a:prstGeom prst="rect">
            <a:avLst/>
          </a:prstGeom>
          <a:noFill/>
        </p:spPr>
        <p:txBody>
          <a:bodyPr wrap="square" rtlCol="0">
            <a:spAutoFit/>
          </a:bodyPr>
          <a:lstStyle/>
          <a:p>
            <a:r>
              <a:rPr lang="en-US" sz="3600" dirty="0">
                <a:solidFill>
                  <a:schemeClr val="bg2"/>
                </a:solidFill>
              </a:rPr>
              <a:t>Availability of slides &amp; recording</a:t>
            </a:r>
          </a:p>
        </p:txBody>
      </p:sp>
      <p:sp>
        <p:nvSpPr>
          <p:cNvPr id="10" name="Rectangle 9">
            <a:extLst>
              <a:ext uri="{FF2B5EF4-FFF2-40B4-BE49-F238E27FC236}">
                <a16:creationId xmlns:a16="http://schemas.microsoft.com/office/drawing/2014/main" id="{75C34645-C844-4F5E-9497-06597B676F7C}"/>
              </a:ext>
            </a:extLst>
          </p:cNvPr>
          <p:cNvSpPr/>
          <p:nvPr/>
        </p:nvSpPr>
        <p:spPr>
          <a:xfrm>
            <a:off x="477583" y="3459139"/>
            <a:ext cx="19050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58A724C6-D3A2-4AF3-973C-AA56025892C1}"/>
              </a:ext>
            </a:extLst>
          </p:cNvPr>
          <p:cNvSpPr/>
          <p:nvPr/>
        </p:nvSpPr>
        <p:spPr>
          <a:xfrm>
            <a:off x="5142173" y="4838443"/>
            <a:ext cx="14097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FC6D3705-FE40-4A96-9ABD-D868E8EB5AA7}"/>
              </a:ext>
            </a:extLst>
          </p:cNvPr>
          <p:cNvSpPr/>
          <p:nvPr/>
        </p:nvSpPr>
        <p:spPr>
          <a:xfrm>
            <a:off x="4626737" y="5752393"/>
            <a:ext cx="4159503" cy="816356"/>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3" name="Graphic 32" descr="Badge 1 with solid fill">
            <a:extLst>
              <a:ext uri="{FF2B5EF4-FFF2-40B4-BE49-F238E27FC236}">
                <a16:creationId xmlns:a16="http://schemas.microsoft.com/office/drawing/2014/main" id="{B0FAE828-BE4C-4C11-862A-48AC305DF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4386" y="3021495"/>
            <a:ext cx="596394" cy="596394"/>
          </a:xfrm>
          <a:prstGeom prst="rect">
            <a:avLst/>
          </a:prstGeom>
        </p:spPr>
      </p:pic>
      <p:pic>
        <p:nvPicPr>
          <p:cNvPr id="35" name="Graphic 34" descr="Badge with solid fill">
            <a:extLst>
              <a:ext uri="{FF2B5EF4-FFF2-40B4-BE49-F238E27FC236}">
                <a16:creationId xmlns:a16="http://schemas.microsoft.com/office/drawing/2014/main" id="{C6702337-CAB0-4705-8827-D4E32B902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328" y="4368857"/>
            <a:ext cx="581090" cy="581090"/>
          </a:xfrm>
          <a:prstGeom prst="rect">
            <a:avLst/>
          </a:prstGeom>
        </p:spPr>
      </p:pic>
      <p:pic>
        <p:nvPicPr>
          <p:cNvPr id="37" name="Graphic 36" descr="Badge 3 with solid fill">
            <a:extLst>
              <a:ext uri="{FF2B5EF4-FFF2-40B4-BE49-F238E27FC236}">
                <a16:creationId xmlns:a16="http://schemas.microsoft.com/office/drawing/2014/main" id="{87055174-3E4D-4E65-BF0A-5016B06AAB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4441" y="5258774"/>
            <a:ext cx="652970" cy="652970"/>
          </a:xfrm>
          <a:prstGeom prst="rect">
            <a:avLst/>
          </a:prstGeom>
        </p:spPr>
      </p:pic>
    </p:spTree>
    <p:extLst>
      <p:ext uri="{BB962C8B-B14F-4D97-AF65-F5344CB8AC3E}">
        <p14:creationId xmlns:p14="http://schemas.microsoft.com/office/powerpoint/2010/main" val="239600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3" name="Picture 2">
            <a:extLst>
              <a:ext uri="{FF2B5EF4-FFF2-40B4-BE49-F238E27FC236}">
                <a16:creationId xmlns:a16="http://schemas.microsoft.com/office/drawing/2014/main" id="{45A2D5D2-29E9-4CDB-B1D0-E72DC44B0F51}"/>
              </a:ext>
            </a:extLst>
          </p:cNvPr>
          <p:cNvPicPr>
            <a:picLocks noChangeAspect="1"/>
          </p:cNvPicPr>
          <p:nvPr/>
        </p:nvPicPr>
        <p:blipFill rotWithShape="1">
          <a:blip r:embed="rId3"/>
          <a:srcRect l="18718" t="50000" r="36666" b="36180"/>
          <a:stretch/>
        </p:blipFill>
        <p:spPr>
          <a:xfrm>
            <a:off x="184201" y="2960076"/>
            <a:ext cx="8775597" cy="1752600"/>
          </a:xfrm>
          <a:prstGeom prst="rect">
            <a:avLst/>
          </a:prstGeom>
        </p:spPr>
      </p:pic>
      <p:sp>
        <p:nvSpPr>
          <p:cNvPr id="9" name="TextBox 8">
            <a:extLst>
              <a:ext uri="{FF2B5EF4-FFF2-40B4-BE49-F238E27FC236}">
                <a16:creationId xmlns:a16="http://schemas.microsoft.com/office/drawing/2014/main" id="{A0F230C2-517B-43AD-B2C1-325419CF046D}"/>
              </a:ext>
            </a:extLst>
          </p:cNvPr>
          <p:cNvSpPr txBox="1"/>
          <p:nvPr/>
        </p:nvSpPr>
        <p:spPr>
          <a:xfrm>
            <a:off x="2396934" y="3629762"/>
            <a:ext cx="339970" cy="276999"/>
          </a:xfrm>
          <a:prstGeom prst="rect">
            <a:avLst/>
          </a:prstGeom>
          <a:solidFill>
            <a:schemeClr val="bg1"/>
          </a:solidFill>
        </p:spPr>
        <p:txBody>
          <a:bodyPr wrap="square" rtlCol="0">
            <a:spAutoFit/>
          </a:bodyPr>
          <a:lstStyle/>
          <a:p>
            <a:r>
              <a:rPr lang="en-US" sz="1200" b="1" dirty="0"/>
              <a:t>7</a:t>
            </a:r>
            <a:endParaRPr lang="en-US" sz="1600" b="1" dirty="0"/>
          </a:p>
        </p:txBody>
      </p:sp>
      <p:sp>
        <p:nvSpPr>
          <p:cNvPr id="10" name="TextBox 9">
            <a:extLst>
              <a:ext uri="{FF2B5EF4-FFF2-40B4-BE49-F238E27FC236}">
                <a16:creationId xmlns:a16="http://schemas.microsoft.com/office/drawing/2014/main" id="{938E5ED8-574D-4D3F-B178-A1CD0C17ADA3}"/>
              </a:ext>
            </a:extLst>
          </p:cNvPr>
          <p:cNvSpPr txBox="1"/>
          <p:nvPr/>
        </p:nvSpPr>
        <p:spPr>
          <a:xfrm>
            <a:off x="3443655" y="3629762"/>
            <a:ext cx="474784" cy="276999"/>
          </a:xfrm>
          <a:prstGeom prst="rect">
            <a:avLst/>
          </a:prstGeom>
          <a:solidFill>
            <a:schemeClr val="bg1"/>
          </a:solidFill>
        </p:spPr>
        <p:txBody>
          <a:bodyPr wrap="square" rtlCol="0">
            <a:spAutoFit/>
          </a:bodyPr>
          <a:lstStyle/>
          <a:p>
            <a:r>
              <a:rPr lang="en-US" sz="1200" b="1" dirty="0"/>
              <a:t>10</a:t>
            </a:r>
            <a:endParaRPr lang="en-US" b="1" dirty="0"/>
          </a:p>
        </p:txBody>
      </p:sp>
      <p:sp>
        <p:nvSpPr>
          <p:cNvPr id="11" name="TextBox 10">
            <a:extLst>
              <a:ext uri="{FF2B5EF4-FFF2-40B4-BE49-F238E27FC236}">
                <a16:creationId xmlns:a16="http://schemas.microsoft.com/office/drawing/2014/main" id="{D13A46A9-CADF-4E46-AA4E-F0D627BD6D00}"/>
              </a:ext>
            </a:extLst>
          </p:cNvPr>
          <p:cNvSpPr txBox="1"/>
          <p:nvPr/>
        </p:nvSpPr>
        <p:spPr>
          <a:xfrm>
            <a:off x="4371685" y="3614372"/>
            <a:ext cx="480646" cy="276999"/>
          </a:xfrm>
          <a:prstGeom prst="rect">
            <a:avLst/>
          </a:prstGeom>
          <a:solidFill>
            <a:schemeClr val="bg1"/>
          </a:solidFill>
        </p:spPr>
        <p:txBody>
          <a:bodyPr wrap="square" rtlCol="0">
            <a:spAutoFit/>
          </a:bodyPr>
          <a:lstStyle/>
          <a:p>
            <a:r>
              <a:rPr lang="en-US" sz="1200" b="1" dirty="0"/>
              <a:t>3</a:t>
            </a:r>
            <a:endParaRPr lang="en-US" sz="1600" b="1" dirty="0"/>
          </a:p>
        </p:txBody>
      </p:sp>
      <p:sp>
        <p:nvSpPr>
          <p:cNvPr id="12" name="TextBox 11">
            <a:extLst>
              <a:ext uri="{FF2B5EF4-FFF2-40B4-BE49-F238E27FC236}">
                <a16:creationId xmlns:a16="http://schemas.microsoft.com/office/drawing/2014/main" id="{A102BFC8-044C-4B4E-8E47-F9F21995AA52}"/>
              </a:ext>
            </a:extLst>
          </p:cNvPr>
          <p:cNvSpPr txBox="1"/>
          <p:nvPr/>
        </p:nvSpPr>
        <p:spPr>
          <a:xfrm>
            <a:off x="5349114" y="3629762"/>
            <a:ext cx="480646" cy="276999"/>
          </a:xfrm>
          <a:prstGeom prst="rect">
            <a:avLst/>
          </a:prstGeom>
          <a:solidFill>
            <a:schemeClr val="bg1"/>
          </a:solidFill>
        </p:spPr>
        <p:txBody>
          <a:bodyPr wrap="square" rtlCol="0">
            <a:spAutoFit/>
          </a:bodyPr>
          <a:lstStyle/>
          <a:p>
            <a:r>
              <a:rPr lang="en-US" sz="1200" b="1" dirty="0"/>
              <a:t>7</a:t>
            </a:r>
            <a:endParaRPr lang="en-US" sz="1600" b="1" dirty="0"/>
          </a:p>
        </p:txBody>
      </p:sp>
      <p:sp>
        <p:nvSpPr>
          <p:cNvPr id="14" name="TextBox 13">
            <a:extLst>
              <a:ext uri="{FF2B5EF4-FFF2-40B4-BE49-F238E27FC236}">
                <a16:creationId xmlns:a16="http://schemas.microsoft.com/office/drawing/2014/main" id="{74E8C313-3612-41D5-835A-4D684B044EEE}"/>
              </a:ext>
            </a:extLst>
          </p:cNvPr>
          <p:cNvSpPr txBox="1"/>
          <p:nvPr/>
        </p:nvSpPr>
        <p:spPr>
          <a:xfrm>
            <a:off x="7173275" y="3598984"/>
            <a:ext cx="739802" cy="307777"/>
          </a:xfrm>
          <a:prstGeom prst="rect">
            <a:avLst/>
          </a:prstGeom>
          <a:solidFill>
            <a:schemeClr val="bg1"/>
          </a:solidFill>
        </p:spPr>
        <p:txBody>
          <a:bodyPr wrap="square" rtlCol="0">
            <a:spAutoFit/>
          </a:bodyPr>
          <a:lstStyle/>
          <a:p>
            <a:r>
              <a:rPr lang="en-US" sz="1400" b="1" dirty="0"/>
              <a:t>70</a:t>
            </a:r>
            <a:r>
              <a:rPr lang="en-US" sz="1400" dirty="0"/>
              <a:t>%</a:t>
            </a:r>
            <a:endParaRPr lang="en-US" dirty="0"/>
          </a:p>
        </p:txBody>
      </p:sp>
      <p:sp>
        <p:nvSpPr>
          <p:cNvPr id="4" name="TextBox 3">
            <a:extLst>
              <a:ext uri="{FF2B5EF4-FFF2-40B4-BE49-F238E27FC236}">
                <a16:creationId xmlns:a16="http://schemas.microsoft.com/office/drawing/2014/main" id="{B1A71A6F-027B-4287-AA4C-9C66F5DB5548}"/>
              </a:ext>
            </a:extLst>
          </p:cNvPr>
          <p:cNvSpPr txBox="1"/>
          <p:nvPr/>
        </p:nvSpPr>
        <p:spPr>
          <a:xfrm>
            <a:off x="345705" y="3832272"/>
            <a:ext cx="739802" cy="338554"/>
          </a:xfrm>
          <a:prstGeom prst="rect">
            <a:avLst/>
          </a:prstGeom>
          <a:solidFill>
            <a:schemeClr val="bg1"/>
          </a:solidFill>
        </p:spPr>
        <p:txBody>
          <a:bodyPr wrap="square" rtlCol="0">
            <a:spAutoFit/>
          </a:bodyPr>
          <a:lstStyle/>
          <a:p>
            <a:r>
              <a:rPr lang="en-US" sz="1600" dirty="0"/>
              <a:t>MPH</a:t>
            </a:r>
          </a:p>
        </p:txBody>
      </p:sp>
      <p:sp>
        <p:nvSpPr>
          <p:cNvPr id="15" name="TextBox 14">
            <a:extLst>
              <a:ext uri="{FF2B5EF4-FFF2-40B4-BE49-F238E27FC236}">
                <a16:creationId xmlns:a16="http://schemas.microsoft.com/office/drawing/2014/main" id="{96A06853-B2DD-49CA-B18D-F81DEC1FC62F}"/>
              </a:ext>
            </a:extLst>
          </p:cNvPr>
          <p:cNvSpPr txBox="1"/>
          <p:nvPr/>
        </p:nvSpPr>
        <p:spPr>
          <a:xfrm>
            <a:off x="2396934" y="3961871"/>
            <a:ext cx="339970" cy="276999"/>
          </a:xfrm>
          <a:prstGeom prst="rect">
            <a:avLst/>
          </a:prstGeom>
          <a:solidFill>
            <a:schemeClr val="bg1"/>
          </a:solidFill>
        </p:spPr>
        <p:txBody>
          <a:bodyPr wrap="square" rtlCol="0">
            <a:spAutoFit/>
          </a:bodyPr>
          <a:lstStyle/>
          <a:p>
            <a:r>
              <a:rPr lang="en-US" sz="1200" b="1" dirty="0"/>
              <a:t>5</a:t>
            </a:r>
            <a:endParaRPr lang="en-US" sz="1600" b="1" dirty="0"/>
          </a:p>
        </p:txBody>
      </p:sp>
      <p:sp>
        <p:nvSpPr>
          <p:cNvPr id="16" name="TextBox 15">
            <a:extLst>
              <a:ext uri="{FF2B5EF4-FFF2-40B4-BE49-F238E27FC236}">
                <a16:creationId xmlns:a16="http://schemas.microsoft.com/office/drawing/2014/main" id="{D406A898-35AB-4E70-82F5-8276499930FB}"/>
              </a:ext>
            </a:extLst>
          </p:cNvPr>
          <p:cNvSpPr txBox="1"/>
          <p:nvPr/>
        </p:nvSpPr>
        <p:spPr>
          <a:xfrm>
            <a:off x="3378709" y="3942050"/>
            <a:ext cx="604676" cy="276999"/>
          </a:xfrm>
          <a:prstGeom prst="rect">
            <a:avLst/>
          </a:prstGeom>
          <a:solidFill>
            <a:schemeClr val="bg1"/>
          </a:solidFill>
        </p:spPr>
        <p:txBody>
          <a:bodyPr wrap="square" rtlCol="0">
            <a:spAutoFit/>
          </a:bodyPr>
          <a:lstStyle/>
          <a:p>
            <a:r>
              <a:rPr lang="en-US" sz="1200" b="1" dirty="0"/>
              <a:t>50</a:t>
            </a:r>
            <a:endParaRPr lang="en-US" sz="1600" b="1" dirty="0"/>
          </a:p>
        </p:txBody>
      </p:sp>
      <p:sp>
        <p:nvSpPr>
          <p:cNvPr id="17" name="TextBox 16">
            <a:extLst>
              <a:ext uri="{FF2B5EF4-FFF2-40B4-BE49-F238E27FC236}">
                <a16:creationId xmlns:a16="http://schemas.microsoft.com/office/drawing/2014/main" id="{33150BA9-9C6C-415D-B148-AC90676DFCB0}"/>
              </a:ext>
            </a:extLst>
          </p:cNvPr>
          <p:cNvSpPr txBox="1"/>
          <p:nvPr/>
        </p:nvSpPr>
        <p:spPr>
          <a:xfrm>
            <a:off x="4371685" y="3944982"/>
            <a:ext cx="604676" cy="276999"/>
          </a:xfrm>
          <a:prstGeom prst="rect">
            <a:avLst/>
          </a:prstGeom>
          <a:solidFill>
            <a:schemeClr val="bg1"/>
          </a:solidFill>
        </p:spPr>
        <p:txBody>
          <a:bodyPr wrap="square" rtlCol="0">
            <a:spAutoFit/>
          </a:bodyPr>
          <a:lstStyle/>
          <a:p>
            <a:r>
              <a:rPr lang="en-US" sz="1200" b="1" dirty="0"/>
              <a:t>10</a:t>
            </a:r>
            <a:endParaRPr lang="en-US" sz="1600" b="1" dirty="0"/>
          </a:p>
        </p:txBody>
      </p:sp>
      <p:sp>
        <p:nvSpPr>
          <p:cNvPr id="18" name="TextBox 17">
            <a:extLst>
              <a:ext uri="{FF2B5EF4-FFF2-40B4-BE49-F238E27FC236}">
                <a16:creationId xmlns:a16="http://schemas.microsoft.com/office/drawing/2014/main" id="{43CB6FF2-84BA-4347-8D1A-FD04FCC4954D}"/>
              </a:ext>
            </a:extLst>
          </p:cNvPr>
          <p:cNvSpPr txBox="1"/>
          <p:nvPr/>
        </p:nvSpPr>
        <p:spPr>
          <a:xfrm>
            <a:off x="5388108" y="3942049"/>
            <a:ext cx="604676" cy="276999"/>
          </a:xfrm>
          <a:prstGeom prst="rect">
            <a:avLst/>
          </a:prstGeom>
          <a:solidFill>
            <a:schemeClr val="bg1"/>
          </a:solidFill>
        </p:spPr>
        <p:txBody>
          <a:bodyPr wrap="square" rtlCol="0">
            <a:spAutoFit/>
          </a:bodyPr>
          <a:lstStyle/>
          <a:p>
            <a:r>
              <a:rPr lang="en-US" sz="1200" b="1" dirty="0"/>
              <a:t>40</a:t>
            </a:r>
            <a:endParaRPr lang="en-US" sz="1600" b="1" dirty="0"/>
          </a:p>
        </p:txBody>
      </p:sp>
      <p:sp>
        <p:nvSpPr>
          <p:cNvPr id="20" name="TextBox 19">
            <a:extLst>
              <a:ext uri="{FF2B5EF4-FFF2-40B4-BE49-F238E27FC236}">
                <a16:creationId xmlns:a16="http://schemas.microsoft.com/office/drawing/2014/main" id="{EE507797-BCAC-4813-9123-E7926C6A7628}"/>
              </a:ext>
            </a:extLst>
          </p:cNvPr>
          <p:cNvSpPr txBox="1"/>
          <p:nvPr/>
        </p:nvSpPr>
        <p:spPr>
          <a:xfrm>
            <a:off x="7211084" y="3909325"/>
            <a:ext cx="604676" cy="307777"/>
          </a:xfrm>
          <a:prstGeom prst="rect">
            <a:avLst/>
          </a:prstGeom>
          <a:solidFill>
            <a:schemeClr val="bg1"/>
          </a:solidFill>
        </p:spPr>
        <p:txBody>
          <a:bodyPr wrap="square" rtlCol="0">
            <a:spAutoFit/>
          </a:bodyPr>
          <a:lstStyle/>
          <a:p>
            <a:r>
              <a:rPr lang="en-US" sz="1400" b="1" dirty="0"/>
              <a:t>80%</a:t>
            </a:r>
            <a:endParaRPr lang="en-US" b="1" dirty="0"/>
          </a:p>
        </p:txBody>
      </p:sp>
    </p:spTree>
    <p:extLst>
      <p:ext uri="{BB962C8B-B14F-4D97-AF65-F5344CB8AC3E}">
        <p14:creationId xmlns:p14="http://schemas.microsoft.com/office/powerpoint/2010/main" val="25210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C35-3B8E-4090-BCB3-E6B1628A6B5F}"/>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1633B95D-A769-4B29-815B-0E8CD5B13537}"/>
              </a:ext>
            </a:extLst>
          </p:cNvPr>
          <p:cNvSpPr>
            <a:spLocks noGrp="1"/>
          </p:cNvSpPr>
          <p:nvPr>
            <p:ph idx="1"/>
          </p:nvPr>
        </p:nvSpPr>
        <p:spPr/>
        <p:txBody>
          <a:bodyPr>
            <a:normAutofit fontScale="85000" lnSpcReduction="20000"/>
          </a:bodyPr>
          <a:lstStyle/>
          <a:p>
            <a:r>
              <a:rPr lang="en-US" dirty="0"/>
              <a:t>With only four students in the cohort, two withdrew for personal reasons while the other two graduated leaving the program with a 50% graduation rate.</a:t>
            </a:r>
          </a:p>
          <a:p>
            <a:r>
              <a:rPr lang="en-US" dirty="0"/>
              <a:t>A third of the students withdrew from the BS program. To address this, the school is requiring additional meetings with advisors to keep students on track and assist with any issues. The school has also made adjustments to the final project to ensure students can complete it the semester they expect to graduate.</a:t>
            </a:r>
          </a:p>
          <a:p>
            <a:r>
              <a:rPr lang="en-US" dirty="0"/>
              <a:t>We aren’t sure what happened, it seems that students withdrew for personal reasons that we can’t control. </a:t>
            </a:r>
          </a:p>
        </p:txBody>
      </p:sp>
      <p:sp>
        <p:nvSpPr>
          <p:cNvPr id="4" name="Multiplication Sign 3">
            <a:extLst>
              <a:ext uri="{FF2B5EF4-FFF2-40B4-BE49-F238E27FC236}">
                <a16:creationId xmlns:a16="http://schemas.microsoft.com/office/drawing/2014/main" id="{F144F187-B844-477A-9784-ED98DB2014F4}"/>
              </a:ext>
            </a:extLst>
          </p:cNvPr>
          <p:cNvSpPr/>
          <p:nvPr/>
        </p:nvSpPr>
        <p:spPr>
          <a:xfrm>
            <a:off x="3762316" y="460161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7F2DE373-5635-4E09-8229-C2071FB6A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42" y="1686340"/>
            <a:ext cx="1083329" cy="1083329"/>
          </a:xfrm>
          <a:prstGeom prst="rect">
            <a:avLst/>
          </a:prstGeom>
        </p:spPr>
      </p:pic>
      <p:pic>
        <p:nvPicPr>
          <p:cNvPr id="6" name="Graphic 5" descr="Checkmark with solid fill">
            <a:extLst>
              <a:ext uri="{FF2B5EF4-FFF2-40B4-BE49-F238E27FC236}">
                <a16:creationId xmlns:a16="http://schemas.microsoft.com/office/drawing/2014/main" id="{6B3AF5AA-E07F-4206-A6C5-EFF6EE3E0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113" y="3518287"/>
            <a:ext cx="1083329" cy="1083329"/>
          </a:xfrm>
          <a:prstGeom prst="rect">
            <a:avLst/>
          </a:prstGeom>
        </p:spPr>
      </p:pic>
    </p:spTree>
    <p:extLst>
      <p:ext uri="{BB962C8B-B14F-4D97-AF65-F5344CB8AC3E}">
        <p14:creationId xmlns:p14="http://schemas.microsoft.com/office/powerpoint/2010/main" val="36445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69824776-E6D0-4124-8BEC-79FACEAF7A5B}"/>
              </a:ext>
            </a:extLst>
          </p:cNvPr>
          <p:cNvGraphicFramePr>
            <a:graphicFrameLocks noGrp="1"/>
          </p:cNvGraphicFramePr>
          <p:nvPr>
            <p:ph sz="quarter" idx="1"/>
            <p:extLst>
              <p:ext uri="{D42A27DB-BD31-4B8C-83A1-F6EECF244321}">
                <p14:modId xmlns:p14="http://schemas.microsoft.com/office/powerpoint/2010/main" val="1371289475"/>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7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69824776-E6D0-4124-8BEC-79FACEAF7A5B}"/>
              </a:ext>
            </a:extLst>
          </p:cNvPr>
          <p:cNvGraphicFramePr>
            <a:graphicFrameLocks noGrp="1"/>
          </p:cNvGraphicFramePr>
          <p:nvPr>
            <p:ph sz="quarter" idx="1"/>
            <p:extLst>
              <p:ext uri="{D42A27DB-BD31-4B8C-83A1-F6EECF244321}">
                <p14:modId xmlns:p14="http://schemas.microsoft.com/office/powerpoint/2010/main" val="362979912"/>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04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pic>
        <p:nvPicPr>
          <p:cNvPr id="5" name="Picture 4">
            <a:extLst>
              <a:ext uri="{FF2B5EF4-FFF2-40B4-BE49-F238E27FC236}">
                <a16:creationId xmlns:a16="http://schemas.microsoft.com/office/drawing/2014/main" id="{DC6BCEDC-D842-C856-7553-08D3222B97F5}"/>
              </a:ext>
            </a:extLst>
          </p:cNvPr>
          <p:cNvPicPr>
            <a:picLocks noChangeAspect="1"/>
          </p:cNvPicPr>
          <p:nvPr/>
        </p:nvPicPr>
        <p:blipFill rotWithShape="1">
          <a:blip r:embed="rId3"/>
          <a:srcRect l="19734" t="39591" r="20649" b="25345"/>
          <a:stretch/>
        </p:blipFill>
        <p:spPr>
          <a:xfrm>
            <a:off x="0" y="2168014"/>
            <a:ext cx="9144000" cy="3226936"/>
          </a:xfrm>
          <a:prstGeom prst="rect">
            <a:avLst/>
          </a:prstGeom>
        </p:spPr>
      </p:pic>
    </p:spTree>
    <p:extLst>
      <p:ext uri="{BB962C8B-B14F-4D97-AF65-F5344CB8AC3E}">
        <p14:creationId xmlns:p14="http://schemas.microsoft.com/office/powerpoint/2010/main" val="161986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22" name="Picture 21">
            <a:extLst>
              <a:ext uri="{FF2B5EF4-FFF2-40B4-BE49-F238E27FC236}">
                <a16:creationId xmlns:a16="http://schemas.microsoft.com/office/drawing/2014/main" id="{CD74F36B-C227-6D9B-334E-1A4232348D97}"/>
              </a:ext>
            </a:extLst>
          </p:cNvPr>
          <p:cNvPicPr>
            <a:picLocks noChangeAspect="1"/>
          </p:cNvPicPr>
          <p:nvPr/>
        </p:nvPicPr>
        <p:blipFill rotWithShape="1">
          <a:blip r:embed="rId3"/>
          <a:srcRect l="17274" t="38511" r="18225" b="21229"/>
          <a:stretch/>
        </p:blipFill>
        <p:spPr>
          <a:xfrm>
            <a:off x="-29286" y="2279067"/>
            <a:ext cx="9202573" cy="3446484"/>
          </a:xfrm>
          <a:prstGeom prst="rect">
            <a:avLst/>
          </a:prstGeom>
        </p:spPr>
      </p:pic>
    </p:spTree>
    <p:extLst>
      <p:ext uri="{BB962C8B-B14F-4D97-AF65-F5344CB8AC3E}">
        <p14:creationId xmlns:p14="http://schemas.microsoft.com/office/powerpoint/2010/main" val="2835787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3C3506FF-EBD5-4BC2-B3CC-A54046832473}"/>
              </a:ext>
            </a:extLst>
          </p:cNvPr>
          <p:cNvGraphicFramePr>
            <a:graphicFrameLocks noGrp="1"/>
          </p:cNvGraphicFramePr>
          <p:nvPr>
            <p:ph sz="quarter" idx="1"/>
            <p:extLst>
              <p:ext uri="{D42A27DB-BD31-4B8C-83A1-F6EECF244321}">
                <p14:modId xmlns:p14="http://schemas.microsoft.com/office/powerpoint/2010/main" val="9304946"/>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794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pic>
        <p:nvPicPr>
          <p:cNvPr id="3" name="Picture 2">
            <a:extLst>
              <a:ext uri="{FF2B5EF4-FFF2-40B4-BE49-F238E27FC236}">
                <a16:creationId xmlns:a16="http://schemas.microsoft.com/office/drawing/2014/main" id="{8017E793-A526-3867-E3D6-350D67DAF4B8}"/>
              </a:ext>
            </a:extLst>
          </p:cNvPr>
          <p:cNvPicPr>
            <a:picLocks noChangeAspect="1"/>
          </p:cNvPicPr>
          <p:nvPr/>
        </p:nvPicPr>
        <p:blipFill rotWithShape="1">
          <a:blip r:embed="rId3"/>
          <a:srcRect l="19255" t="39831" r="20993" b="13949"/>
          <a:stretch/>
        </p:blipFill>
        <p:spPr>
          <a:xfrm>
            <a:off x="191823" y="1946787"/>
            <a:ext cx="8760354" cy="4065865"/>
          </a:xfrm>
          <a:prstGeom prst="rect">
            <a:avLst/>
          </a:prstGeom>
        </p:spPr>
      </p:pic>
    </p:spTree>
    <p:extLst>
      <p:ext uri="{BB962C8B-B14F-4D97-AF65-F5344CB8AC3E}">
        <p14:creationId xmlns:p14="http://schemas.microsoft.com/office/powerpoint/2010/main" val="1600666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6" name="Picture 5">
            <a:extLst>
              <a:ext uri="{FF2B5EF4-FFF2-40B4-BE49-F238E27FC236}">
                <a16:creationId xmlns:a16="http://schemas.microsoft.com/office/drawing/2014/main" id="{8B8F4ECD-D5A1-462B-8C9A-6A812A252351}"/>
              </a:ext>
            </a:extLst>
          </p:cNvPr>
          <p:cNvPicPr>
            <a:picLocks noChangeAspect="1"/>
          </p:cNvPicPr>
          <p:nvPr/>
        </p:nvPicPr>
        <p:blipFill rotWithShape="1">
          <a:blip r:embed="rId3"/>
          <a:srcRect l="20185" t="41015" r="20132" b="10318"/>
          <a:stretch/>
        </p:blipFill>
        <p:spPr>
          <a:xfrm>
            <a:off x="256081" y="2207127"/>
            <a:ext cx="8631838" cy="4223170"/>
          </a:xfrm>
          <a:prstGeom prst="rect">
            <a:avLst/>
          </a:prstGeom>
        </p:spPr>
      </p:pic>
    </p:spTree>
    <p:extLst>
      <p:ext uri="{BB962C8B-B14F-4D97-AF65-F5344CB8AC3E}">
        <p14:creationId xmlns:p14="http://schemas.microsoft.com/office/powerpoint/2010/main" val="2156609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833C-61FC-49FB-B9C0-95C6760E81AC}"/>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66527C6E-1562-4F71-B9F7-AF8AB2927A89}"/>
              </a:ext>
            </a:extLst>
          </p:cNvPr>
          <p:cNvSpPr>
            <a:spLocks noGrp="1"/>
          </p:cNvSpPr>
          <p:nvPr>
            <p:ph idx="1"/>
          </p:nvPr>
        </p:nvSpPr>
        <p:spPr/>
        <p:txBody>
          <a:bodyPr/>
          <a:lstStyle/>
          <a:p>
            <a:r>
              <a:rPr lang="en-US" dirty="0"/>
              <a:t>The program collected this data by survey and had low response rates. Going forward staff will use social media to reduce the number of graduates with unknown outcomes.</a:t>
            </a:r>
          </a:p>
          <a:p>
            <a:r>
              <a:rPr lang="en-US" dirty="0"/>
              <a:t>Graduates are hard to track down.</a:t>
            </a:r>
          </a:p>
        </p:txBody>
      </p:sp>
      <p:pic>
        <p:nvPicPr>
          <p:cNvPr id="4" name="Graphic 3" descr="Checkmark with solid fill">
            <a:extLst>
              <a:ext uri="{FF2B5EF4-FFF2-40B4-BE49-F238E27FC236}">
                <a16:creationId xmlns:a16="http://schemas.microsoft.com/office/drawing/2014/main" id="{99A09394-FA4D-40FE-AA6B-E830D2300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4216" y="2517254"/>
            <a:ext cx="1083329" cy="1083329"/>
          </a:xfrm>
          <a:prstGeom prst="rect">
            <a:avLst/>
          </a:prstGeom>
        </p:spPr>
      </p:pic>
      <p:sp>
        <p:nvSpPr>
          <p:cNvPr id="5" name="Multiplication Sign 4">
            <a:extLst>
              <a:ext uri="{FF2B5EF4-FFF2-40B4-BE49-F238E27FC236}">
                <a16:creationId xmlns:a16="http://schemas.microsoft.com/office/drawing/2014/main" id="{5BAD54A3-1E4D-415A-8FA6-184307C704C7}"/>
              </a:ext>
            </a:extLst>
          </p:cNvPr>
          <p:cNvSpPr/>
          <p:nvPr/>
        </p:nvSpPr>
        <p:spPr>
          <a:xfrm>
            <a:off x="3336997" y="3600583"/>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6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5894" y="702156"/>
            <a:ext cx="8272212" cy="1013800"/>
          </a:xfrm>
        </p:spPr>
        <p:txBody>
          <a:bodyPr>
            <a:normAutofit/>
          </a:bodyPr>
          <a:lstStyle/>
          <a:p>
            <a:pPr eaLnBrk="1" hangingPunct="1"/>
            <a:r>
              <a:rPr lang="en-US" altLang="en-US">
                <a:solidFill>
                  <a:srgbClr val="FFFEFF"/>
                </a:solidFill>
              </a:rPr>
              <a:t>Agenda</a:t>
            </a:r>
          </a:p>
        </p:txBody>
      </p:sp>
      <p:graphicFrame>
        <p:nvGraphicFramePr>
          <p:cNvPr id="38919" name="Rectangle 3">
            <a:extLst>
              <a:ext uri="{FF2B5EF4-FFF2-40B4-BE49-F238E27FC236}">
                <a16:creationId xmlns:a16="http://schemas.microsoft.com/office/drawing/2014/main" id="{B149F520-CD7C-46B1-9B08-967F71FAD41D}"/>
              </a:ext>
            </a:extLst>
          </p:cNvPr>
          <p:cNvGraphicFramePr>
            <a:graphicFrameLocks noGrp="1"/>
          </p:cNvGraphicFramePr>
          <p:nvPr>
            <p:ph idx="1"/>
            <p:extLst>
              <p:ext uri="{D42A27DB-BD31-4B8C-83A1-F6EECF244321}">
                <p14:modId xmlns:p14="http://schemas.microsoft.com/office/powerpoint/2010/main" val="25540832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35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What happens next?</a:t>
            </a:r>
          </a:p>
        </p:txBody>
      </p:sp>
      <p:graphicFrame>
        <p:nvGraphicFramePr>
          <p:cNvPr id="14340" name="Content Placeholder 2">
            <a:extLst>
              <a:ext uri="{FF2B5EF4-FFF2-40B4-BE49-F238E27FC236}">
                <a16:creationId xmlns:a16="http://schemas.microsoft.com/office/drawing/2014/main" id="{832D40D4-2D12-4769-90BF-9BB4815543D6}"/>
              </a:ext>
            </a:extLst>
          </p:cNvPr>
          <p:cNvGraphicFramePr>
            <a:graphicFrameLocks noGrp="1"/>
          </p:cNvGraphicFramePr>
          <p:nvPr>
            <p:ph sz="quarter" idx="1"/>
            <p:extLst>
              <p:ext uri="{D42A27DB-BD31-4B8C-83A1-F6EECF244321}">
                <p14:modId xmlns:p14="http://schemas.microsoft.com/office/powerpoint/2010/main" val="342327339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81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resources</a:t>
            </a:r>
          </a:p>
        </p:txBody>
      </p:sp>
      <p:sp>
        <p:nvSpPr>
          <p:cNvPr id="6" name="Content Placeholder 2"/>
          <p:cNvSpPr>
            <a:spLocks noGrp="1"/>
          </p:cNvSpPr>
          <p:nvPr>
            <p:ph sz="quarter" idx="1"/>
          </p:nvPr>
        </p:nvSpPr>
        <p:spPr>
          <a:xfrm>
            <a:off x="0" y="1921567"/>
            <a:ext cx="9144000" cy="4936433"/>
          </a:xfrm>
        </p:spPr>
        <p:txBody>
          <a:bodyPr>
            <a:noAutofit/>
          </a:bodyPr>
          <a:lstStyle/>
          <a:p>
            <a:pPr marL="324000" lvl="1" indent="0">
              <a:spcBef>
                <a:spcPts val="0"/>
              </a:spcBef>
              <a:buNone/>
              <a:defRPr/>
            </a:pPr>
            <a:r>
              <a:rPr lang="en-US" sz="2200" dirty="0"/>
              <a:t>FAQs</a:t>
            </a:r>
          </a:p>
          <a:p>
            <a:pPr lvl="1">
              <a:spcBef>
                <a:spcPts val="0"/>
              </a:spcBef>
              <a:defRPr/>
            </a:pPr>
            <a:r>
              <a:rPr lang="en-US" sz="2200" dirty="0"/>
              <a:t>Annual Reporting: </a:t>
            </a:r>
            <a:r>
              <a:rPr lang="en-US" sz="2200" dirty="0">
                <a:hlinkClick r:id="rId3"/>
              </a:rPr>
              <a:t>https://ceph.org/constituents/schools/faqs/general/annual-reports/</a:t>
            </a:r>
            <a:r>
              <a:rPr lang="en-US" sz="2200" dirty="0"/>
              <a:t> </a:t>
            </a:r>
          </a:p>
          <a:p>
            <a:pPr lvl="1">
              <a:spcBef>
                <a:spcPts val="0"/>
              </a:spcBef>
              <a:defRPr/>
            </a:pPr>
            <a:r>
              <a:rPr lang="en-US" sz="2200" dirty="0"/>
              <a:t>Graduation Rates: </a:t>
            </a:r>
            <a:r>
              <a:rPr lang="en-US" sz="2200" dirty="0">
                <a:hlinkClick r:id="rId4"/>
              </a:rPr>
              <a:t>https://ceph.org/constituents/schools/faqs/general/graduation-rates/</a:t>
            </a:r>
            <a:endParaRPr lang="en-US" sz="2200" dirty="0"/>
          </a:p>
          <a:p>
            <a:pPr lvl="1">
              <a:spcBef>
                <a:spcPts val="0"/>
              </a:spcBef>
              <a:defRPr/>
            </a:pPr>
            <a:r>
              <a:rPr lang="en-US" sz="2200" dirty="0"/>
              <a:t>Post-graduation Outcomes: </a:t>
            </a:r>
            <a:r>
              <a:rPr lang="en-US" sz="2200" dirty="0">
                <a:hlinkClick r:id="rId5"/>
              </a:rPr>
              <a:t>https://ceph.org/constituents/schools/faqs/general/post-grad-outcomes/</a:t>
            </a:r>
            <a:endParaRPr lang="en-US" sz="2200" dirty="0"/>
          </a:p>
          <a:p>
            <a:pPr marL="630000" lvl="2" indent="0">
              <a:spcBef>
                <a:spcPts val="0"/>
              </a:spcBef>
              <a:buNone/>
              <a:defRPr/>
            </a:pPr>
            <a:endParaRPr lang="en-US" sz="1000" dirty="0"/>
          </a:p>
          <a:p>
            <a:pPr marL="324000" lvl="1" indent="0">
              <a:spcBef>
                <a:spcPts val="0"/>
              </a:spcBef>
              <a:buNone/>
              <a:defRPr/>
            </a:pPr>
            <a:r>
              <a:rPr lang="en-US" sz="2200" dirty="0"/>
              <a:t>Recording will be available on the CEPH website</a:t>
            </a:r>
          </a:p>
          <a:p>
            <a:pPr lvl="2">
              <a:spcBef>
                <a:spcPts val="0"/>
              </a:spcBef>
              <a:defRPr/>
            </a:pPr>
            <a:r>
              <a:rPr lang="en-US" sz="2200" dirty="0">
                <a:hlinkClick r:id="rId6"/>
              </a:rPr>
              <a:t>https://ceph.org/constituents/schools/faqs/pres/</a:t>
            </a:r>
            <a:r>
              <a:rPr lang="en-US" sz="2200" dirty="0"/>
              <a:t> </a:t>
            </a:r>
          </a:p>
          <a:p>
            <a:pPr marL="324000" lvl="1" indent="0" algn="r">
              <a:spcBef>
                <a:spcPts val="0"/>
              </a:spcBef>
              <a:buNone/>
              <a:defRPr/>
            </a:pPr>
            <a:endParaRPr lang="en-US" sz="1000" dirty="0"/>
          </a:p>
          <a:p>
            <a:pPr marL="324000" lvl="1" indent="0" algn="r">
              <a:spcBef>
                <a:spcPts val="0"/>
              </a:spcBef>
              <a:buNone/>
              <a:defRPr/>
            </a:pPr>
            <a:r>
              <a:rPr lang="en-US" sz="2200" dirty="0"/>
              <a:t>Contact your CEPH staff liaison with questions! </a:t>
            </a:r>
            <a:br>
              <a:rPr lang="en-US" sz="2200" dirty="0"/>
            </a:br>
            <a:r>
              <a:rPr lang="en-US" sz="2200" dirty="0"/>
              <a:t>Not sure who this is? Ask at </a:t>
            </a:r>
            <a:r>
              <a:rPr lang="en-US" sz="2200" dirty="0">
                <a:hlinkClick r:id="rId7"/>
              </a:rPr>
              <a:t>submissions@ceph.org</a:t>
            </a:r>
            <a:r>
              <a:rPr lang="en-US" sz="22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5" name="Rectangle 24">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descr="Image result for adult raising hand">
            <a:extLst>
              <a:ext uri="{FF2B5EF4-FFF2-40B4-BE49-F238E27FC236}">
                <a16:creationId xmlns:a16="http://schemas.microsoft.com/office/drawing/2014/main" id="{13D51249-B33D-4EAF-8C5A-65DC265735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580" y="1640652"/>
            <a:ext cx="5125883" cy="38444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3D31A8-1E14-4F96-B931-AE34D7D534F1}"/>
              </a:ext>
            </a:extLst>
          </p:cNvPr>
          <p:cNvSpPr>
            <a:spLocks noGrp="1"/>
          </p:cNvSpPr>
          <p:nvPr>
            <p:ph type="title"/>
          </p:nvPr>
        </p:nvSpPr>
        <p:spPr>
          <a:xfrm>
            <a:off x="6222206" y="1419225"/>
            <a:ext cx="2311182" cy="2085869"/>
          </a:xfrm>
        </p:spPr>
        <p:txBody>
          <a:bodyPr vert="horz" lIns="91440" tIns="45720" rIns="91440" bIns="45720" rtlCol="0" anchor="b">
            <a:normAutofit/>
          </a:bodyPr>
          <a:lstStyle/>
          <a:p>
            <a:pPr algn="ctr"/>
            <a:r>
              <a:rPr lang="en-US" cap="all" dirty="0">
                <a:solidFill>
                  <a:srgbClr val="FFFFFF"/>
                </a:solidFill>
              </a:rPr>
              <a:t>Q&amp;A</a:t>
            </a:r>
          </a:p>
        </p:txBody>
      </p:sp>
    </p:spTree>
    <p:extLst>
      <p:ext uri="{BB962C8B-B14F-4D97-AF65-F5344CB8AC3E}">
        <p14:creationId xmlns:p14="http://schemas.microsoft.com/office/powerpoint/2010/main" val="2657790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7" name="Rectangle 36">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4" name="Picture 8" descr="Close-up of plant leaves">
            <a:extLst>
              <a:ext uri="{FF2B5EF4-FFF2-40B4-BE49-F238E27FC236}">
                <a16:creationId xmlns:a16="http://schemas.microsoft.com/office/drawing/2014/main" id="{45A0C200-1CCF-4A7F-8DE2-B69A6811C212}"/>
              </a:ext>
            </a:extLst>
          </p:cNvPr>
          <p:cNvPicPr>
            <a:picLocks noChangeAspect="1"/>
          </p:cNvPicPr>
          <p:nvPr/>
        </p:nvPicPr>
        <p:blipFill rotWithShape="1">
          <a:blip r:embed="rId3"/>
          <a:srcRect l="11000" r="-1" b="-1"/>
          <a:stretch/>
        </p:blipFill>
        <p:spPr>
          <a:xfrm>
            <a:off x="20" y="10"/>
            <a:ext cx="9143980" cy="6857990"/>
          </a:xfrm>
          <a:prstGeom prst="rect">
            <a:avLst/>
          </a:prstGeom>
        </p:spPr>
      </p:pic>
      <p:sp useBgFill="1">
        <p:nvSpPr>
          <p:cNvPr id="39" name="Rectangle 38">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219240"/>
            <a:ext cx="8476488" cy="9499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390230"/>
            <a:ext cx="8477720"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2048DD-04EA-4739-9F98-CCF66B7E7A94}"/>
              </a:ext>
            </a:extLst>
          </p:cNvPr>
          <p:cNvSpPr>
            <a:spLocks noGrp="1"/>
          </p:cNvSpPr>
          <p:nvPr>
            <p:ph type="title"/>
          </p:nvPr>
        </p:nvSpPr>
        <p:spPr>
          <a:xfrm>
            <a:off x="457199" y="4572000"/>
            <a:ext cx="8223856" cy="895244"/>
          </a:xfrm>
        </p:spPr>
        <p:txBody>
          <a:bodyPr vert="horz" lIns="91440" tIns="45720" rIns="91440" bIns="45720" rtlCol="0" anchor="b">
            <a:normAutofit/>
          </a:bodyPr>
          <a:lstStyle/>
          <a:p>
            <a:r>
              <a:rPr lang="en-US" sz="3500" cap="all">
                <a:solidFill>
                  <a:schemeClr val="tx2"/>
                </a:solidFill>
              </a:rPr>
              <a:t>Thank You! </a:t>
            </a:r>
          </a:p>
        </p:txBody>
      </p:sp>
      <p:sp>
        <p:nvSpPr>
          <p:cNvPr id="7" name="Content Placeholder 6">
            <a:extLst>
              <a:ext uri="{FF2B5EF4-FFF2-40B4-BE49-F238E27FC236}">
                <a16:creationId xmlns:a16="http://schemas.microsoft.com/office/drawing/2014/main" id="{7B356991-0E15-4D49-B84A-27CE7699C952}"/>
              </a:ext>
            </a:extLst>
          </p:cNvPr>
          <p:cNvSpPr>
            <a:spLocks noGrp="1"/>
          </p:cNvSpPr>
          <p:nvPr>
            <p:ph idx="1"/>
          </p:nvPr>
        </p:nvSpPr>
        <p:spPr>
          <a:xfrm>
            <a:off x="457198" y="5467246"/>
            <a:ext cx="8223857" cy="484822"/>
          </a:xfrm>
        </p:spPr>
        <p:txBody>
          <a:bodyPr vert="horz" lIns="91440" tIns="45720" rIns="91440" bIns="45720" rtlCol="0" anchor="t">
            <a:normAutofit/>
          </a:bodyPr>
          <a:lstStyle/>
          <a:p>
            <a:pPr marL="0" indent="0">
              <a:lnSpc>
                <a:spcPct val="90000"/>
              </a:lnSpc>
              <a:buNone/>
            </a:pPr>
            <a:r>
              <a:rPr lang="en-US" sz="1400" cap="all">
                <a:solidFill>
                  <a:srgbClr val="6CA33D"/>
                </a:solidFill>
              </a:rPr>
              <a:t>Please complete the survey that appears when you close out of the Zoom window</a:t>
            </a:r>
          </a:p>
        </p:txBody>
      </p:sp>
    </p:spTree>
    <p:extLst>
      <p:ext uri="{BB962C8B-B14F-4D97-AF65-F5344CB8AC3E}">
        <p14:creationId xmlns:p14="http://schemas.microsoft.com/office/powerpoint/2010/main" val="25438346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(1 of 2)</a:t>
            </a:r>
            <a:endParaRPr lang="en-US" altLang="en-US" dirty="0">
              <a:solidFill>
                <a:srgbClr val="FFFEFF"/>
              </a:solidFill>
            </a:endParaRPr>
          </a:p>
        </p:txBody>
      </p:sp>
      <p:graphicFrame>
        <p:nvGraphicFramePr>
          <p:cNvPr id="14342" name="Content Placeholder 2">
            <a:extLst>
              <a:ext uri="{FF2B5EF4-FFF2-40B4-BE49-F238E27FC236}">
                <a16:creationId xmlns:a16="http://schemas.microsoft.com/office/drawing/2014/main" id="{466FC0C4-2B19-4876-AB85-1611817EDFA3}"/>
              </a:ext>
            </a:extLst>
          </p:cNvPr>
          <p:cNvGraphicFramePr>
            <a:graphicFrameLocks noGrp="1"/>
          </p:cNvGraphicFramePr>
          <p:nvPr>
            <p:ph sz="quarter" idx="1"/>
            <p:extLst>
              <p:ext uri="{D42A27DB-BD31-4B8C-83A1-F6EECF244321}">
                <p14:modId xmlns:p14="http://schemas.microsoft.com/office/powerpoint/2010/main" val="1276038215"/>
              </p:ext>
            </p:extLst>
          </p:nvPr>
        </p:nvGraphicFramePr>
        <p:xfrm>
          <a:off x="435768" y="2181225"/>
          <a:ext cx="8272463" cy="388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86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(2 of 2)</a:t>
            </a:r>
            <a:endParaRPr lang="en-US" altLang="en-US" dirty="0">
              <a:solidFill>
                <a:srgbClr val="FFFEFF"/>
              </a:solidFill>
            </a:endParaRPr>
          </a:p>
        </p:txBody>
      </p:sp>
      <p:graphicFrame>
        <p:nvGraphicFramePr>
          <p:cNvPr id="14340" name="Content Placeholder 2">
            <a:extLst>
              <a:ext uri="{FF2B5EF4-FFF2-40B4-BE49-F238E27FC236}">
                <a16:creationId xmlns:a16="http://schemas.microsoft.com/office/drawing/2014/main" id="{C1B5697B-121F-4D94-B708-A3CFEB9073C8}"/>
              </a:ext>
            </a:extLst>
          </p:cNvPr>
          <p:cNvGraphicFramePr>
            <a:graphicFrameLocks noGrp="1"/>
          </p:cNvGraphicFramePr>
          <p:nvPr>
            <p:ph sz="quarter" idx="1"/>
            <p:extLst>
              <p:ext uri="{D42A27DB-BD31-4B8C-83A1-F6EECF244321}">
                <p14:modId xmlns:p14="http://schemas.microsoft.com/office/powerpoint/2010/main" val="352030016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63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7"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02391" y="1209184"/>
            <a:ext cx="2316892" cy="4734416"/>
          </a:xfrm>
        </p:spPr>
        <p:txBody>
          <a:bodyPr anchor="ctr">
            <a:normAutofit/>
          </a:bodyPr>
          <a:lstStyle/>
          <a:p>
            <a:r>
              <a:rPr lang="en-US" sz="3100">
                <a:solidFill>
                  <a:srgbClr val="FFFFFF"/>
                </a:solidFill>
              </a:rPr>
              <a:t>ASPPH collaboration </a:t>
            </a:r>
          </a:p>
        </p:txBody>
      </p:sp>
      <p:sp>
        <p:nvSpPr>
          <p:cNvPr id="14" name="Rectangle 13">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421402" y="723900"/>
            <a:ext cx="5387698" cy="3252678"/>
          </a:xfrm>
        </p:spPr>
        <p:txBody>
          <a:bodyPr>
            <a:normAutofit/>
          </a:bodyPr>
          <a:lstStyle/>
          <a:p>
            <a:r>
              <a:rPr lang="en-US" sz="2600"/>
              <a:t>As a reminder, all accredited units will continue to report the full annual report to CEPH.</a:t>
            </a:r>
          </a:p>
          <a:p>
            <a:r>
              <a:rPr lang="en-US" sz="2600"/>
              <a:t>Different reports for different purposes</a:t>
            </a:r>
          </a:p>
          <a:p>
            <a:r>
              <a:rPr lang="en-US" sz="2600"/>
              <a:t>CEPH encourages ASPPH members to report their data to ASPPH too!</a:t>
            </a:r>
          </a:p>
        </p:txBody>
      </p:sp>
      <p:pic>
        <p:nvPicPr>
          <p:cNvPr id="5" name="Graphic 4" descr="Handshake with solid fill">
            <a:extLst>
              <a:ext uri="{FF2B5EF4-FFF2-40B4-BE49-F238E27FC236}">
                <a16:creationId xmlns:a16="http://schemas.microsoft.com/office/drawing/2014/main" id="{4B8DE3D5-E2D0-4560-A1A5-B0629A352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8679" y="3976578"/>
            <a:ext cx="2610208" cy="2610208"/>
          </a:xfrm>
          <a:prstGeom prst="rect">
            <a:avLst/>
          </a:prstGeom>
        </p:spPr>
      </p:pic>
    </p:spTree>
    <p:extLst>
      <p:ext uri="{BB962C8B-B14F-4D97-AF65-F5344CB8AC3E}">
        <p14:creationId xmlns:p14="http://schemas.microsoft.com/office/powerpoint/2010/main" val="223878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7455" y="5136221"/>
            <a:ext cx="4127157" cy="1083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609600" y="533400"/>
            <a:ext cx="8389257" cy="1066800"/>
          </a:xfrm>
        </p:spPr>
        <p:txBody>
          <a:bodyPr>
            <a:normAutofit/>
          </a:bodyPr>
          <a:lstStyle/>
          <a:p>
            <a:r>
              <a:rPr lang="en-US" altLang="en-US" dirty="0"/>
              <a:t>Account set-up</a:t>
            </a:r>
          </a:p>
        </p:txBody>
      </p:sp>
      <p:sp>
        <p:nvSpPr>
          <p:cNvPr id="2" name="TextBox 1"/>
          <p:cNvSpPr txBox="1"/>
          <p:nvPr/>
        </p:nvSpPr>
        <p:spPr>
          <a:xfrm>
            <a:off x="4572000" y="5447338"/>
            <a:ext cx="2944987" cy="461665"/>
          </a:xfrm>
          <a:prstGeom prst="rect">
            <a:avLst/>
          </a:prstGeom>
          <a:noFill/>
        </p:spPr>
        <p:txBody>
          <a:bodyPr wrap="square" rtlCol="0">
            <a:spAutoFit/>
          </a:bodyPr>
          <a:lstStyle/>
          <a:p>
            <a:r>
              <a:rPr lang="en-US" sz="2400" b="1" dirty="0">
                <a:solidFill>
                  <a:schemeClr val="bg1"/>
                </a:solidFill>
              </a:rPr>
              <a:t>ceph.org/reporting</a:t>
            </a:r>
          </a:p>
        </p:txBody>
      </p:sp>
      <p:pic>
        <p:nvPicPr>
          <p:cNvPr id="4" name="Picture 3">
            <a:extLst>
              <a:ext uri="{FF2B5EF4-FFF2-40B4-BE49-F238E27FC236}">
                <a16:creationId xmlns:a16="http://schemas.microsoft.com/office/drawing/2014/main" id="{2A6DF70F-8F7A-4E09-8683-AF875B38C7F2}"/>
              </a:ext>
            </a:extLst>
          </p:cNvPr>
          <p:cNvPicPr>
            <a:picLocks noChangeAspect="1"/>
          </p:cNvPicPr>
          <p:nvPr/>
        </p:nvPicPr>
        <p:blipFill rotWithShape="1">
          <a:blip r:embed="rId3"/>
          <a:srcRect l="19241" t="51988" r="23868" b="18745"/>
          <a:stretch/>
        </p:blipFill>
        <p:spPr>
          <a:xfrm>
            <a:off x="171620" y="2372715"/>
            <a:ext cx="8800760" cy="2452387"/>
          </a:xfrm>
          <a:prstGeom prst="rect">
            <a:avLst/>
          </a:prstGeom>
        </p:spPr>
      </p:pic>
    </p:spTree>
    <p:extLst>
      <p:ext uri="{BB962C8B-B14F-4D97-AF65-F5344CB8AC3E}">
        <p14:creationId xmlns:p14="http://schemas.microsoft.com/office/powerpoint/2010/main" val="378378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B7C4-040C-4E22-ABDD-D1B0F5407E8E}"/>
              </a:ext>
            </a:extLst>
          </p:cNvPr>
          <p:cNvSpPr>
            <a:spLocks noGrp="1"/>
          </p:cNvSpPr>
          <p:nvPr>
            <p:ph type="title"/>
          </p:nvPr>
        </p:nvSpPr>
        <p:spPr/>
        <p:txBody>
          <a:bodyPr/>
          <a:lstStyle/>
          <a:p>
            <a:r>
              <a:rPr lang="en-US" dirty="0"/>
              <a:t>Log-in reminders</a:t>
            </a:r>
          </a:p>
        </p:txBody>
      </p:sp>
      <p:sp>
        <p:nvSpPr>
          <p:cNvPr id="3" name="Content Placeholder 2">
            <a:extLst>
              <a:ext uri="{FF2B5EF4-FFF2-40B4-BE49-F238E27FC236}">
                <a16:creationId xmlns:a16="http://schemas.microsoft.com/office/drawing/2014/main" id="{65803C36-A96A-44F0-A4F1-FB627330C05B}"/>
              </a:ext>
            </a:extLst>
          </p:cNvPr>
          <p:cNvSpPr>
            <a:spLocks noGrp="1"/>
          </p:cNvSpPr>
          <p:nvPr>
            <p:ph idx="1"/>
          </p:nvPr>
        </p:nvSpPr>
        <p:spPr/>
        <p:txBody>
          <a:bodyPr>
            <a:normAutofit fontScale="92500" lnSpcReduction="20000"/>
          </a:bodyPr>
          <a:lstStyle/>
          <a:p>
            <a:r>
              <a:rPr lang="en-US" dirty="0"/>
              <a:t>CEPH does not have access to any of your passwords</a:t>
            </a:r>
          </a:p>
          <a:p>
            <a:pPr lvl="1"/>
            <a:r>
              <a:rPr lang="en-US" dirty="0"/>
              <a:t>Login information is case sensitive!</a:t>
            </a:r>
          </a:p>
          <a:p>
            <a:r>
              <a:rPr lang="en-US" dirty="0"/>
              <a:t>A school or program can have as many accounts as needed</a:t>
            </a:r>
          </a:p>
          <a:p>
            <a:r>
              <a:rPr lang="en-US" dirty="0"/>
              <a:t>Create an account to ensure you receive annual reporting communications</a:t>
            </a:r>
          </a:p>
          <a:p>
            <a:r>
              <a:rPr lang="en-US" dirty="0"/>
              <a:t>Send an email to </a:t>
            </a:r>
            <a:r>
              <a:rPr lang="en-US" dirty="0">
                <a:hlinkClick r:id="rId3"/>
              </a:rPr>
              <a:t>submissions@ceph.org</a:t>
            </a:r>
            <a:r>
              <a:rPr lang="en-US" dirty="0"/>
              <a:t> if you want us to delete someone's account who no longer needs access</a:t>
            </a:r>
          </a:p>
          <a:p>
            <a:endParaRPr lang="en-US" dirty="0"/>
          </a:p>
        </p:txBody>
      </p:sp>
    </p:spTree>
    <p:extLst>
      <p:ext uri="{BB962C8B-B14F-4D97-AF65-F5344CB8AC3E}">
        <p14:creationId xmlns:p14="http://schemas.microsoft.com/office/powerpoint/2010/main" val="242776221"/>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1681</Words>
  <Application>Microsoft Office PowerPoint</Application>
  <PresentationFormat>On-screen Show (4:3)</PresentationFormat>
  <Paragraphs>205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Gill Sans MT</vt:lpstr>
      <vt:lpstr>Wingdings</vt:lpstr>
      <vt:lpstr>Wingdings 2</vt:lpstr>
      <vt:lpstr>Dividend</vt:lpstr>
      <vt:lpstr>Annual Reporting Webinar for Schools &amp; Programs of Public Health</vt:lpstr>
      <vt:lpstr>PowerPoint Presentation</vt:lpstr>
      <vt:lpstr>PowerPoint Presentation</vt:lpstr>
      <vt:lpstr>Agenda</vt:lpstr>
      <vt:lpstr>General guidelines (1 of 2)</vt:lpstr>
      <vt:lpstr>General guidelines (2 of 2)</vt:lpstr>
      <vt:lpstr>ASPPH collaboration </vt:lpstr>
      <vt:lpstr>Account set-up</vt:lpstr>
      <vt:lpstr>Log-in reminders</vt:lpstr>
      <vt:lpstr>Annual Reporting home page</vt:lpstr>
      <vt:lpstr>General Information</vt:lpstr>
      <vt:lpstr>Tips for general information section</vt:lpstr>
      <vt:lpstr>Examples of narrative</vt:lpstr>
      <vt:lpstr>Admissions Data</vt:lpstr>
      <vt:lpstr>For example…</vt:lpstr>
      <vt:lpstr>For example…</vt:lpstr>
      <vt:lpstr>Examples of narrative</vt:lpstr>
      <vt:lpstr>Financial Information</vt:lpstr>
      <vt:lpstr>Other Resources</vt:lpstr>
      <vt:lpstr>Examples of narrative</vt:lpstr>
      <vt:lpstr>Quantitative Faculty</vt:lpstr>
      <vt:lpstr>For example…</vt:lpstr>
      <vt:lpstr>Examples of narrative</vt:lpstr>
      <vt:lpstr>Graduation rates</vt:lpstr>
      <vt:lpstr>How do I know what cohort to report on for graduation rates?</vt:lpstr>
      <vt:lpstr>Graduation Rates Information</vt:lpstr>
      <vt:lpstr>For example…</vt:lpstr>
      <vt:lpstr>Challenges in reporting graduation rates</vt:lpstr>
      <vt:lpstr>Challenges in reporting graduation rates</vt:lpstr>
      <vt:lpstr>For example…</vt:lpstr>
      <vt:lpstr>Examples of narrative</vt:lpstr>
      <vt:lpstr>Post-Graduation Outcomes</vt:lpstr>
      <vt:lpstr>Post-Graduation Outcomes</vt:lpstr>
      <vt:lpstr>Post-Graduation Outcomes</vt:lpstr>
      <vt:lpstr>For example…</vt:lpstr>
      <vt:lpstr>Post-graduation outcomes</vt:lpstr>
      <vt:lpstr>Post-Graduation Outcomes</vt:lpstr>
      <vt:lpstr>For example…</vt:lpstr>
      <vt:lpstr>Examples of narrative</vt:lpstr>
      <vt:lpstr>What happens next?</vt:lpstr>
      <vt:lpstr>CEPH resources</vt:lpstr>
      <vt:lpstr>Q&amp;A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Reporting Webinar</dc:title>
  <dc:creator>Alexandra Di Orio</dc:creator>
  <cp:lastModifiedBy>Aleta Gaertner</cp:lastModifiedBy>
  <cp:revision>92</cp:revision>
  <cp:lastPrinted>2023-10-03T17:20:53Z</cp:lastPrinted>
  <dcterms:created xsi:type="dcterms:W3CDTF">2021-02-01T19:16:20Z</dcterms:created>
  <dcterms:modified xsi:type="dcterms:W3CDTF">2023-10-04T20:08:27Z</dcterms:modified>
</cp:coreProperties>
</file>